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92" r:id="rId6"/>
    <p:sldId id="302" r:id="rId7"/>
    <p:sldId id="293" r:id="rId8"/>
    <p:sldId id="294" r:id="rId9"/>
    <p:sldId id="295" r:id="rId10"/>
    <p:sldId id="296" r:id="rId11"/>
    <p:sldId id="297" r:id="rId12"/>
    <p:sldId id="304" r:id="rId13"/>
    <p:sldId id="298" r:id="rId14"/>
    <p:sldId id="299" r:id="rId15"/>
    <p:sldId id="263" r:id="rId16"/>
  </p:sldIdLst>
  <p:sldSz cx="12192000" cy="6858000"/>
  <p:notesSz cx="6858000" cy="9144000"/>
  <p:defaultTextStyle>
    <a:defPPr>
      <a:defRPr lang="en-US"/>
    </a:defPPr>
    <a:lvl1pPr marL="0" indent="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1000"/>
      </a:spcAft>
      <a:buFont typeface="Arial" panose="020B0604020202020204" pitchFamily="34" charset="0"/>
      <a:buNone/>
      <a:defRPr sz="1600" b="1" kern="1200">
        <a:solidFill>
          <a:schemeClr val="accent1"/>
        </a:solidFill>
        <a:latin typeface="+mn-lt"/>
        <a:ea typeface="+mn-ea"/>
        <a:cs typeface="+mn-cs"/>
      </a:defRPr>
    </a:lvl2pPr>
    <a:lvl3pPr marL="180000" indent="-180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3pPr>
    <a:lvl4pPr marL="396000" indent="-216000" algn="l" defTabSz="914400" rtl="0" eaLnBrk="1" latinLnBrk="0" hangingPunct="1">
      <a:lnSpc>
        <a:spcPct val="100000"/>
      </a:lnSpc>
      <a:spcBef>
        <a:spcPts val="300"/>
      </a:spcBef>
      <a:buFont typeface="Arial" panose="020B0604020202020204" pitchFamily="34" charset="0"/>
      <a:buChar char="&gt;"/>
      <a:defRPr sz="1400" kern="1200" spc="-10" baseline="0">
        <a:solidFill>
          <a:schemeClr val="tx1"/>
        </a:solidFill>
        <a:latin typeface="+mn-lt"/>
        <a:ea typeface="+mn-ea"/>
        <a:cs typeface="+mn-cs"/>
      </a:defRPr>
    </a:lvl4pPr>
    <a:lvl5pPr marL="648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5pPr>
    <a:lvl6pPr marL="864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6pPr>
    <a:lvl7pPr marL="1080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7pPr>
    <a:lvl8pPr marL="1296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8pPr>
    <a:lvl9pPr marL="1512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1DC646-8BE8-2EE4-BFB2-6FD8236A2173}" name="Samantha Senn" initials="SS" userId="S::samantha.senn@triplezero.vic.gov.au::ef10a240-2508-4e64-9f61-996fd1d42502" providerId="AD"/>
  <p188:author id="{191ECF63-311A-D5BC-F512-120793C906C0}" name="Bella Henderson" initials="IH" userId="S::Isabel.Henderson@triplezero.vic.gov.au::3fdf926e-c107-4245-9c0d-aac296f048a5" providerId="AD"/>
  <p188:author id="{71CFD170-323E-48CC-F63A-2F3C446B6B79}" name="Barbara Wing Shing" initials="BS" userId="S::barbara.wingshing@triplezero.vic.gov.au::355b5714-a705-4cde-a254-52a1431d6b38" providerId="AD"/>
  <p188:author id="{91B44888-7B92-1FA2-7FA8-5F68AF0FDC8B}" name="Janelle Francis" initials="JF" userId="S::janelle.francis@triplezero.vic.gov.au::7720b7c3-23fe-4465-a391-28a2e806d131" providerId="AD"/>
  <p188:author id="{9DDF02EB-658A-E84E-FFF2-CF2FEB0324F6}" name="Loretta Crowe" initials="LC" userId="S::Loretta.Crowe@triplezero.vic.gov.au::f95761ba-38ae-4949-aff8-77d80b861fdf" providerId="AD"/>
  <p188:author id="{B5939FF2-E8DB-BF19-6E8A-41181D26F1B4}" name="Larissa Monaghan" initials="LM" userId="S::larissa.monaghan@triplezero.vic.gov.au::0b11b223-dfaa-4143-8787-e4cef32af9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EECD2-07D5-833E-0A89-231F2E46FD8F}" v="89" dt="2024-09-13T05:39:17.15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22CCA9-191E-E0C5-3925-717901216D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38309C41-B9FC-F7A1-1DEA-5B6853832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AE43C5-71C9-44E0-9844-1D923351C278}" type="datetimeFigureOut">
              <a:rPr lang="en-AU" smtClean="0"/>
              <a:t>17/09/2024</a:t>
            </a:fld>
            <a:endParaRPr lang="en-AU"/>
          </a:p>
        </p:txBody>
      </p:sp>
      <p:sp>
        <p:nvSpPr>
          <p:cNvPr id="4" name="Footer Placeholder 3">
            <a:extLst>
              <a:ext uri="{FF2B5EF4-FFF2-40B4-BE49-F238E27FC236}">
                <a16:creationId xmlns:a16="http://schemas.microsoft.com/office/drawing/2014/main" id="{87151FA4-9089-AF38-69F3-B4EB74F3A6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C561499-6C7C-B3ED-2AFF-EBC893F596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0CC3A-5C8F-45B8-A787-7C7C7471A395}" type="slidenum">
              <a:rPr lang="en-AU" smtClean="0"/>
              <a:t>‹#›</a:t>
            </a:fld>
            <a:endParaRPr lang="en-AU"/>
          </a:p>
        </p:txBody>
      </p:sp>
    </p:spTree>
    <p:extLst>
      <p:ext uri="{BB962C8B-B14F-4D97-AF65-F5344CB8AC3E}">
        <p14:creationId xmlns:p14="http://schemas.microsoft.com/office/powerpoint/2010/main" val="125111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810D0-C9B1-4914-87A4-17A5373AEE7F}" type="datetimeFigureOut">
              <a:rPr lang="en-AU" smtClean="0"/>
              <a:t>17/09/2024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A42D7-647D-4CB5-9C73-97B951DB9976}" type="slidenum">
              <a:rPr lang="en-AU" smtClean="0"/>
              <a:t>‹#›</a:t>
            </a:fld>
            <a:endParaRPr lang="en-AU"/>
          </a:p>
        </p:txBody>
      </p:sp>
    </p:spTree>
    <p:extLst>
      <p:ext uri="{BB962C8B-B14F-4D97-AF65-F5344CB8AC3E}">
        <p14:creationId xmlns:p14="http://schemas.microsoft.com/office/powerpoint/2010/main" val="3322308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Blue Background">
            <a:extLst>
              <a:ext uri="{FF2B5EF4-FFF2-40B4-BE49-F238E27FC236}">
                <a16:creationId xmlns:a16="http://schemas.microsoft.com/office/drawing/2014/main" id="{47088B5E-E3A3-3231-C421-74DD081EAC1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5100" y="0"/>
            <a:ext cx="5676900" cy="6858000"/>
          </a:xfrm>
          <a:prstGeom prst="rect">
            <a:avLst/>
          </a:prstGeom>
        </p:spPr>
      </p:pic>
      <p:pic>
        <p:nvPicPr>
          <p:cNvPr id="8" name="White Background">
            <a:extLst>
              <a:ext uri="{FF2B5EF4-FFF2-40B4-BE49-F238E27FC236}">
                <a16:creationId xmlns:a16="http://schemas.microsoft.com/office/drawing/2014/main" id="{B37F0F3C-FE8E-60E1-4ED6-05BEEF088448}"/>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8242300" cy="6858000"/>
          </a:xfrm>
          <a:prstGeom prst="rect">
            <a:avLst/>
          </a:prstGeom>
        </p:spPr>
      </p:pic>
      <p:sp>
        <p:nvSpPr>
          <p:cNvPr id="2" name="Title 1">
            <a:extLst>
              <a:ext uri="{FF2B5EF4-FFF2-40B4-BE49-F238E27FC236}">
                <a16:creationId xmlns:a16="http://schemas.microsoft.com/office/drawing/2014/main" id="{230F6AF7-6C0A-94EC-02BF-B809CB5DEBA3}"/>
              </a:ext>
            </a:extLst>
          </p:cNvPr>
          <p:cNvSpPr>
            <a:spLocks noGrp="1"/>
          </p:cNvSpPr>
          <p:nvPr>
            <p:ph type="ctrTitle"/>
          </p:nvPr>
        </p:nvSpPr>
        <p:spPr>
          <a:xfrm>
            <a:off x="558000" y="1260000"/>
            <a:ext cx="5040000" cy="4320000"/>
          </a:xfrm>
        </p:spPr>
        <p:txBody>
          <a:bodyPr anchor="b"/>
          <a:lstStyle>
            <a:lvl1pPr algn="l">
              <a:lnSpc>
                <a:spcPct val="88000"/>
              </a:lnSpc>
              <a:defRPr sz="6000" spc="0" baseline="0">
                <a:solidFill>
                  <a:schemeClr val="accent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F436C22A-DF01-8386-8CBE-EEA62E708983}"/>
              </a:ext>
            </a:extLst>
          </p:cNvPr>
          <p:cNvSpPr>
            <a:spLocks noGrp="1"/>
          </p:cNvSpPr>
          <p:nvPr>
            <p:ph type="subTitle" idx="1"/>
          </p:nvPr>
        </p:nvSpPr>
        <p:spPr>
          <a:xfrm>
            <a:off x="558000" y="5832000"/>
            <a:ext cx="5040000" cy="720000"/>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5" name="Triple Zero Victoria" descr="Triple Zero Victoria&#10;">
            <a:extLst>
              <a:ext uri="{FF2B5EF4-FFF2-40B4-BE49-F238E27FC236}">
                <a16:creationId xmlns:a16="http://schemas.microsoft.com/office/drawing/2014/main" id="{58104DB9-92D1-8D2E-0A6C-C4F5A07338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36550" y="2806402"/>
            <a:ext cx="2229419" cy="3286800"/>
          </a:xfrm>
          <a:prstGeom prst="rect">
            <a:avLst/>
          </a:prstGeom>
        </p:spPr>
      </p:pic>
    </p:spTree>
    <p:extLst>
      <p:ext uri="{BB962C8B-B14F-4D97-AF65-F5344CB8AC3E}">
        <p14:creationId xmlns:p14="http://schemas.microsoft.com/office/powerpoint/2010/main" val="256518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n Blue with Image Right">
    <p:spTree>
      <p:nvGrpSpPr>
        <p:cNvPr id="1" name=""/>
        <p:cNvGrpSpPr/>
        <p:nvPr/>
      </p:nvGrpSpPr>
      <p:grpSpPr>
        <a:xfrm>
          <a:off x="0" y="0"/>
          <a:ext cx="0" cy="0"/>
          <a:chOff x="0" y="0"/>
          <a:chExt cx="0" cy="0"/>
        </a:xfrm>
      </p:grpSpPr>
      <p:pic>
        <p:nvPicPr>
          <p:cNvPr id="22" name="Blue Background">
            <a:extLst>
              <a:ext uri="{FF2B5EF4-FFF2-40B4-BE49-F238E27FC236}">
                <a16:creationId xmlns:a16="http://schemas.microsoft.com/office/drawing/2014/main" id="{9913A36A-8D94-0E8F-A390-EF6B5599F60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55BBF16F-202E-5E77-324B-ECB55423E2EA}"/>
              </a:ext>
            </a:extLst>
          </p:cNvPr>
          <p:cNvSpPr>
            <a:spLocks noGrp="1"/>
          </p:cNvSpPr>
          <p:nvPr>
            <p:ph type="dt" sz="half" idx="14"/>
          </p:nvPr>
        </p:nvSpPr>
        <p:spPr/>
        <p:txBody>
          <a:bodyPr/>
          <a:lstStyle>
            <a:lvl1pPr>
              <a:defRPr>
                <a:solidFill>
                  <a:schemeClr val="bg1"/>
                </a:solidFill>
              </a:defRPr>
            </a:lvl1pPr>
          </a:lstStyle>
          <a:p>
            <a:r>
              <a:rPr lang="en-US"/>
              <a:t>Date</a:t>
            </a:r>
            <a:endParaRPr lang="en-AU"/>
          </a:p>
        </p:txBody>
      </p:sp>
      <p:sp>
        <p:nvSpPr>
          <p:cNvPr id="15" name="Footer Placeholder 14">
            <a:extLst>
              <a:ext uri="{FF2B5EF4-FFF2-40B4-BE49-F238E27FC236}">
                <a16:creationId xmlns:a16="http://schemas.microsoft.com/office/drawing/2014/main" id="{3768AC2D-6FE7-75C0-529D-175AE4E57B0A}"/>
              </a:ext>
            </a:extLst>
          </p:cNvPr>
          <p:cNvSpPr>
            <a:spLocks noGrp="1"/>
          </p:cNvSpPr>
          <p:nvPr>
            <p:ph type="ftr" sz="quarter" idx="15"/>
          </p:nvPr>
        </p:nvSpPr>
        <p:spPr/>
        <p:txBody>
          <a:bodyPr/>
          <a:lstStyle>
            <a:lvl1pPr>
              <a:defRPr>
                <a:solidFill>
                  <a:schemeClr val="bg1"/>
                </a:solidFill>
              </a:defRPr>
            </a:lvl1pPr>
          </a:lstStyle>
          <a:p>
            <a:r>
              <a:rPr lang="en-AU"/>
              <a:t>PowerPoint title goes here</a:t>
            </a:r>
          </a:p>
        </p:txBody>
      </p:sp>
      <p:sp>
        <p:nvSpPr>
          <p:cNvPr id="16" name="Slide Number Placeholder 15">
            <a:extLst>
              <a:ext uri="{FF2B5EF4-FFF2-40B4-BE49-F238E27FC236}">
                <a16:creationId xmlns:a16="http://schemas.microsoft.com/office/drawing/2014/main" id="{80CA3349-D3CA-94C9-7F99-129293A5187A}"/>
              </a:ext>
            </a:extLst>
          </p:cNvPr>
          <p:cNvSpPr>
            <a:spLocks noGrp="1"/>
          </p:cNvSpPr>
          <p:nvPr>
            <p:ph type="sldNum" sz="quarter" idx="16"/>
          </p:nvPr>
        </p:nvSpPr>
        <p:spPr>
          <a:solidFill>
            <a:schemeClr val="bg1"/>
          </a:solidFill>
        </p:spPr>
        <p:txBody>
          <a:bodyPr/>
          <a:lstStyle>
            <a:lvl1pPr>
              <a:defRPr>
                <a:solidFill>
                  <a:schemeClr val="accent1"/>
                </a:solidFill>
              </a:defRPr>
            </a:lvl1pPr>
          </a:lstStyle>
          <a:p>
            <a:fld id="{269FAD8C-4D40-423B-9DE8-E5CC1FEA2CE6}" type="slidenum">
              <a:rPr lang="en-AU" smtClean="0"/>
              <a:pPr/>
              <a:t>‹#›</a:t>
            </a:fld>
            <a:endParaRPr lang="en-AU"/>
          </a:p>
        </p:txBody>
      </p:sp>
      <p:sp>
        <p:nvSpPr>
          <p:cNvPr id="18" name="Text Placeholder 17">
            <a:extLst>
              <a:ext uri="{FF2B5EF4-FFF2-40B4-BE49-F238E27FC236}">
                <a16:creationId xmlns:a16="http://schemas.microsoft.com/office/drawing/2014/main" id="{1283F24F-ED72-5CEA-CD7A-55E99057937E}"/>
              </a:ext>
            </a:extLst>
          </p:cNvPr>
          <p:cNvSpPr>
            <a:spLocks noGrp="1"/>
          </p:cNvSpPr>
          <p:nvPr>
            <p:ph type="body" sz="quarter" idx="17" hasCustomPrompt="1"/>
          </p:nvPr>
        </p:nvSpPr>
        <p:spPr>
          <a:xfrm>
            <a:off x="558000" y="2034000"/>
            <a:ext cx="5220000" cy="3960000"/>
          </a:xfrm>
        </p:spPr>
        <p:txBody>
          <a:bodyPr/>
          <a:lstStyle>
            <a:lvl1pPr>
              <a:defRPr>
                <a:solidFill>
                  <a:schemeClr val="bg1"/>
                </a:solidFill>
              </a:defRPr>
            </a:lvl1pPr>
            <a:lvl2pPr>
              <a:defRPr>
                <a:solidFill>
                  <a:schemeClr val="accent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Media Placeholder 3">
            <a:extLst>
              <a:ext uri="{FF2B5EF4-FFF2-40B4-BE49-F238E27FC236}">
                <a16:creationId xmlns:a16="http://schemas.microsoft.com/office/drawing/2014/main" id="{B9B6D7B3-1757-2597-C1AF-1EAF0E0E7F77}"/>
              </a:ext>
              <a:ext uri="{C183D7F6-B498-43B3-948B-1728B52AA6E4}">
                <adec:decorative xmlns:adec="http://schemas.microsoft.com/office/drawing/2017/decorative" val="1"/>
              </a:ext>
            </a:extLst>
          </p:cNvPr>
          <p:cNvSpPr>
            <a:spLocks noGrp="1"/>
          </p:cNvSpPr>
          <p:nvPr>
            <p:ph type="media" sz="quarter" idx="20" hasCustomPrompt="1"/>
          </p:nvPr>
        </p:nvSpPr>
        <p:spPr>
          <a:xfrm>
            <a:off x="9180000" y="568800"/>
            <a:ext cx="2494800" cy="943200"/>
          </a:xfrm>
          <a:blipFill>
            <a:blip r:embed="rId4"/>
            <a:stretch>
              <a:fillRect/>
            </a:stretch>
          </a:blipFill>
        </p:spPr>
        <p:txBody>
          <a:bodyPr rIns="1332000"/>
          <a:lstStyle>
            <a:lvl1pPr>
              <a:defRPr sz="1000"/>
            </a:lvl1pPr>
          </a:lstStyle>
          <a:p>
            <a:r>
              <a:rPr lang="en-AU"/>
              <a:t> </a:t>
            </a:r>
          </a:p>
        </p:txBody>
      </p:sp>
    </p:spTree>
    <p:extLst>
      <p:ext uri="{BB962C8B-B14F-4D97-AF65-F5344CB8AC3E}">
        <p14:creationId xmlns:p14="http://schemas.microsoft.com/office/powerpoint/2010/main" val="325009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with Image Righ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55BBF16F-202E-5E77-324B-ECB55423E2EA}"/>
              </a:ext>
            </a:extLst>
          </p:cNvPr>
          <p:cNvSpPr>
            <a:spLocks noGrp="1"/>
          </p:cNvSpPr>
          <p:nvPr>
            <p:ph type="dt" sz="half" idx="14"/>
          </p:nvPr>
        </p:nvSpPr>
        <p:spPr/>
        <p:txBody>
          <a:bodyPr/>
          <a:lstStyle/>
          <a:p>
            <a:r>
              <a:rPr lang="en-US"/>
              <a:t>Date</a:t>
            </a:r>
            <a:endParaRPr lang="en-AU"/>
          </a:p>
        </p:txBody>
      </p:sp>
      <p:sp>
        <p:nvSpPr>
          <p:cNvPr id="15" name="Footer Placeholder 14">
            <a:extLst>
              <a:ext uri="{FF2B5EF4-FFF2-40B4-BE49-F238E27FC236}">
                <a16:creationId xmlns:a16="http://schemas.microsoft.com/office/drawing/2014/main" id="{3768AC2D-6FE7-75C0-529D-175AE4E57B0A}"/>
              </a:ext>
            </a:extLst>
          </p:cNvPr>
          <p:cNvSpPr>
            <a:spLocks noGrp="1"/>
          </p:cNvSpPr>
          <p:nvPr>
            <p:ph type="ftr" sz="quarter" idx="15"/>
          </p:nvPr>
        </p:nvSpPr>
        <p:spPr/>
        <p:txBody>
          <a:bodyPr/>
          <a:lstStyle/>
          <a:p>
            <a:r>
              <a:rPr lang="en-AU"/>
              <a:t>PowerPoint title goes here</a:t>
            </a:r>
          </a:p>
        </p:txBody>
      </p:sp>
      <p:sp>
        <p:nvSpPr>
          <p:cNvPr id="18" name="Text Placeholder 17">
            <a:extLst>
              <a:ext uri="{FF2B5EF4-FFF2-40B4-BE49-F238E27FC236}">
                <a16:creationId xmlns:a16="http://schemas.microsoft.com/office/drawing/2014/main" id="{1283F24F-ED72-5CEA-CD7A-55E99057937E}"/>
              </a:ext>
            </a:extLst>
          </p:cNvPr>
          <p:cNvSpPr>
            <a:spLocks noGrp="1"/>
          </p:cNvSpPr>
          <p:nvPr>
            <p:ph type="body" sz="quarter" idx="17" hasCustomPrompt="1"/>
          </p:nvPr>
        </p:nvSpPr>
        <p:spPr>
          <a:xfrm>
            <a:off x="558000" y="2034000"/>
            <a:ext cx="5220000" cy="3960000"/>
          </a:xfrm>
        </p:spPr>
        <p:txBody>
          <a:body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Triple Zero Victoria" descr="Triple Zero Victoria">
            <a:extLst>
              <a:ext uri="{FF2B5EF4-FFF2-40B4-BE49-F238E27FC236}">
                <a16:creationId xmlns:a16="http://schemas.microsoft.com/office/drawing/2014/main" id="{10E6779B-93F7-7ADB-FFB9-D590F70247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1314" y="567374"/>
            <a:ext cx="2494800" cy="941914"/>
          </a:xfrm>
          <a:prstGeom prst="rect">
            <a:avLst/>
          </a:prstGeom>
        </p:spPr>
      </p:pic>
      <p:sp>
        <p:nvSpPr>
          <p:cNvPr id="2" name="Slide Number Placeholder 15">
            <a:extLst>
              <a:ext uri="{FF2B5EF4-FFF2-40B4-BE49-F238E27FC236}">
                <a16:creationId xmlns:a16="http://schemas.microsoft.com/office/drawing/2014/main" id="{6C2EA12F-8B1A-1454-3B90-15F082D84D99}"/>
              </a:ext>
            </a:extLst>
          </p:cNvPr>
          <p:cNvSpPr txBox="1">
            <a:spLocks/>
          </p:cNvSpPr>
          <p:nvPr userDrawn="1"/>
        </p:nvSpPr>
        <p:spPr>
          <a:xfrm>
            <a:off x="11402611" y="6224854"/>
            <a:ext cx="257175" cy="252000"/>
          </a:xfrm>
          <a:prstGeom prst="ellipse">
            <a:avLst/>
          </a:prstGeom>
          <a:solidFill>
            <a:schemeClr val="accent1"/>
          </a:solidFill>
        </p:spPr>
        <p:txBody>
          <a:bodyPr vert="horz" lIns="0" tIns="36000" rIns="0" bIns="36000" rtlCol="0" anchor="ctr">
            <a:noAutofit/>
          </a:bodyPr>
          <a:lstStyle>
            <a:defPPr>
              <a:defRPr lang="en-US"/>
            </a:defPPr>
            <a:lvl1pPr marL="0" indent="0" algn="ctr"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0" indent="0" algn="l" defTabSz="914400" rtl="0" eaLnBrk="1" latinLnBrk="0" hangingPunct="1">
              <a:lnSpc>
                <a:spcPct val="100000"/>
              </a:lnSpc>
              <a:spcBef>
                <a:spcPts val="1200"/>
              </a:spcBef>
              <a:spcAft>
                <a:spcPts val="1000"/>
              </a:spcAft>
              <a:buFont typeface="Arial" panose="020B0604020202020204" pitchFamily="34" charset="0"/>
              <a:buNone/>
              <a:defRPr sz="1600" b="1" kern="1200">
                <a:solidFill>
                  <a:schemeClr val="accent1"/>
                </a:solidFill>
                <a:latin typeface="+mn-lt"/>
                <a:ea typeface="+mn-ea"/>
                <a:cs typeface="+mn-cs"/>
              </a:defRPr>
            </a:lvl2pPr>
            <a:lvl3pPr marL="180000" indent="-180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3pPr>
            <a:lvl4pPr marL="396000" indent="-216000" algn="l" defTabSz="914400" rtl="0" eaLnBrk="1" latinLnBrk="0" hangingPunct="1">
              <a:lnSpc>
                <a:spcPct val="100000"/>
              </a:lnSpc>
              <a:spcBef>
                <a:spcPts val="300"/>
              </a:spcBef>
              <a:buFont typeface="Arial" panose="020B0604020202020204" pitchFamily="34" charset="0"/>
              <a:buChar char="&gt;"/>
              <a:defRPr sz="1400" kern="1200" spc="-10" baseline="0">
                <a:solidFill>
                  <a:schemeClr val="tx1"/>
                </a:solidFill>
                <a:latin typeface="+mn-lt"/>
                <a:ea typeface="+mn-ea"/>
                <a:cs typeface="+mn-cs"/>
              </a:defRPr>
            </a:lvl4pPr>
            <a:lvl5pPr marL="648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5pPr>
            <a:lvl6pPr marL="864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6pPr>
            <a:lvl7pPr marL="1080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7pPr>
            <a:lvl8pPr marL="1296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8pPr>
            <a:lvl9pPr marL="1512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9pPr>
          </a:lstStyle>
          <a:p>
            <a:fld id="{269FAD8C-4D40-423B-9DE8-E5CC1FEA2CE6}" type="slidenum">
              <a:rPr lang="en-AU" smtClean="0"/>
              <a:pPr/>
              <a:t>‹#›</a:t>
            </a:fld>
            <a:endParaRPr lang="en-AU"/>
          </a:p>
        </p:txBody>
      </p:sp>
    </p:spTree>
    <p:extLst>
      <p:ext uri="{BB962C8B-B14F-4D97-AF65-F5344CB8AC3E}">
        <p14:creationId xmlns:p14="http://schemas.microsoft.com/office/powerpoint/2010/main" val="19444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pic>
        <p:nvPicPr>
          <p:cNvPr id="9" name="Blue Background">
            <a:extLst>
              <a:ext uri="{FF2B5EF4-FFF2-40B4-BE49-F238E27FC236}">
                <a16:creationId xmlns:a16="http://schemas.microsoft.com/office/drawing/2014/main" id="{67B145ED-11AB-9838-7519-75C857229C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759200" cy="6858000"/>
          </a:xfrm>
          <a:prstGeom prst="rect">
            <a:avLst/>
          </a:prstGeom>
        </p:spPr>
      </p:pic>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a:xfrm>
            <a:off x="576000" y="2466000"/>
            <a:ext cx="2880000" cy="2880000"/>
          </a:xfrm>
        </p:spPr>
        <p:txBody>
          <a:bodyPr/>
          <a:lstStyle>
            <a:lvl1pPr>
              <a:defRPr>
                <a:solidFill>
                  <a:schemeClr val="bg1"/>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55BBF16F-202E-5E77-324B-ECB55423E2EA}"/>
              </a:ext>
            </a:extLst>
          </p:cNvPr>
          <p:cNvSpPr>
            <a:spLocks noGrp="1"/>
          </p:cNvSpPr>
          <p:nvPr>
            <p:ph type="dt" sz="half" idx="14"/>
          </p:nvPr>
        </p:nvSpPr>
        <p:spPr/>
        <p:txBody>
          <a:bodyPr/>
          <a:lstStyle/>
          <a:p>
            <a:r>
              <a:rPr lang="en-US"/>
              <a:t>Date</a:t>
            </a:r>
            <a:endParaRPr lang="en-AU"/>
          </a:p>
        </p:txBody>
      </p:sp>
      <p:sp>
        <p:nvSpPr>
          <p:cNvPr id="15" name="Footer Placeholder 14">
            <a:extLst>
              <a:ext uri="{FF2B5EF4-FFF2-40B4-BE49-F238E27FC236}">
                <a16:creationId xmlns:a16="http://schemas.microsoft.com/office/drawing/2014/main" id="{3768AC2D-6FE7-75C0-529D-175AE4E57B0A}"/>
              </a:ext>
            </a:extLst>
          </p:cNvPr>
          <p:cNvSpPr>
            <a:spLocks noGrp="1"/>
          </p:cNvSpPr>
          <p:nvPr>
            <p:ph type="ftr" sz="quarter" idx="15"/>
          </p:nvPr>
        </p:nvSpPr>
        <p:spPr/>
        <p:txBody>
          <a:bodyPr/>
          <a:lstStyle>
            <a:lvl1pPr>
              <a:defRPr>
                <a:solidFill>
                  <a:schemeClr val="bg1"/>
                </a:solidFill>
              </a:defRPr>
            </a:lvl1pPr>
          </a:lstStyle>
          <a:p>
            <a:r>
              <a:rPr lang="en-AU"/>
              <a:t>PowerPoint title goes here</a:t>
            </a:r>
          </a:p>
        </p:txBody>
      </p:sp>
      <p:sp>
        <p:nvSpPr>
          <p:cNvPr id="16" name="Slide Number Placeholder 15">
            <a:extLst>
              <a:ext uri="{FF2B5EF4-FFF2-40B4-BE49-F238E27FC236}">
                <a16:creationId xmlns:a16="http://schemas.microsoft.com/office/drawing/2014/main" id="{80CA3349-D3CA-94C9-7F99-129293A5187A}"/>
              </a:ext>
            </a:extLst>
          </p:cNvPr>
          <p:cNvSpPr>
            <a:spLocks noGrp="1"/>
          </p:cNvSpPr>
          <p:nvPr>
            <p:ph type="sldNum" sz="quarter" idx="16"/>
          </p:nvPr>
        </p:nvSpPr>
        <p:spPr/>
        <p:txBody>
          <a:bodyPr/>
          <a:lstStyle/>
          <a:p>
            <a:fld id="{269FAD8C-4D40-423B-9DE8-E5CC1FEA2CE6}" type="slidenum">
              <a:rPr lang="en-AU" smtClean="0"/>
              <a:pPr/>
              <a:t>‹#›</a:t>
            </a:fld>
            <a:endParaRPr lang="en-AU"/>
          </a:p>
        </p:txBody>
      </p:sp>
      <p:sp>
        <p:nvSpPr>
          <p:cNvPr id="18" name="Text Placeholder 17">
            <a:extLst>
              <a:ext uri="{FF2B5EF4-FFF2-40B4-BE49-F238E27FC236}">
                <a16:creationId xmlns:a16="http://schemas.microsoft.com/office/drawing/2014/main" id="{1283F24F-ED72-5CEA-CD7A-55E99057937E}"/>
              </a:ext>
            </a:extLst>
          </p:cNvPr>
          <p:cNvSpPr>
            <a:spLocks noGrp="1"/>
          </p:cNvSpPr>
          <p:nvPr>
            <p:ph type="body" sz="quarter" idx="17" hasCustomPrompt="1"/>
          </p:nvPr>
        </p:nvSpPr>
        <p:spPr>
          <a:xfrm>
            <a:off x="4428000" y="2466000"/>
            <a:ext cx="5688000" cy="3606821"/>
          </a:xfrm>
        </p:spPr>
        <p:txBody>
          <a:body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 name="Triple Zero Victoria" descr="Triple Zero Victoria">
            <a:extLst>
              <a:ext uri="{FF2B5EF4-FFF2-40B4-BE49-F238E27FC236}">
                <a16:creationId xmlns:a16="http://schemas.microsoft.com/office/drawing/2014/main" id="{4AAB9664-1834-C340-8A3D-4BC1AA87A18F}"/>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0849" y="567560"/>
            <a:ext cx="2494800" cy="941914"/>
          </a:xfrm>
          <a:prstGeom prst="rect">
            <a:avLst/>
          </a:prstGeom>
        </p:spPr>
      </p:pic>
    </p:spTree>
    <p:extLst>
      <p:ext uri="{BB962C8B-B14F-4D97-AF65-F5344CB8AC3E}">
        <p14:creationId xmlns:p14="http://schemas.microsoft.com/office/powerpoint/2010/main" val="278843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wo Column Text">
    <p:spTree>
      <p:nvGrpSpPr>
        <p:cNvPr id="1" name=""/>
        <p:cNvGrpSpPr/>
        <p:nvPr/>
      </p:nvGrpSpPr>
      <p:grpSpPr>
        <a:xfrm>
          <a:off x="0" y="0"/>
          <a:ext cx="0" cy="0"/>
          <a:chOff x="0" y="0"/>
          <a:chExt cx="0" cy="0"/>
        </a:xfrm>
      </p:grpSpPr>
      <p:pic>
        <p:nvPicPr>
          <p:cNvPr id="5" name="Blue Background">
            <a:extLst>
              <a:ext uri="{FF2B5EF4-FFF2-40B4-BE49-F238E27FC236}">
                <a16:creationId xmlns:a16="http://schemas.microsoft.com/office/drawing/2014/main" id="{DCCC5720-A2FC-A138-10D3-3490D2942C1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759200" cy="6858000"/>
          </a:xfrm>
          <a:prstGeom prst="rect">
            <a:avLst/>
          </a:prstGeom>
        </p:spPr>
      </p:pic>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a:xfrm>
            <a:off x="576000" y="2466000"/>
            <a:ext cx="2880000" cy="2880000"/>
          </a:xfrm>
        </p:spPr>
        <p:txBody>
          <a:bodyPr/>
          <a:lstStyle>
            <a:lvl1pPr>
              <a:defRPr>
                <a:solidFill>
                  <a:schemeClr val="bg1"/>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55BBF16F-202E-5E77-324B-ECB55423E2EA}"/>
              </a:ext>
            </a:extLst>
          </p:cNvPr>
          <p:cNvSpPr>
            <a:spLocks noGrp="1"/>
          </p:cNvSpPr>
          <p:nvPr>
            <p:ph type="dt" sz="half" idx="14"/>
          </p:nvPr>
        </p:nvSpPr>
        <p:spPr/>
        <p:txBody>
          <a:bodyPr/>
          <a:lstStyle/>
          <a:p>
            <a:r>
              <a:rPr lang="en-US"/>
              <a:t>Date</a:t>
            </a:r>
            <a:endParaRPr lang="en-AU"/>
          </a:p>
        </p:txBody>
      </p:sp>
      <p:sp>
        <p:nvSpPr>
          <p:cNvPr id="15" name="Footer Placeholder 14">
            <a:extLst>
              <a:ext uri="{FF2B5EF4-FFF2-40B4-BE49-F238E27FC236}">
                <a16:creationId xmlns:a16="http://schemas.microsoft.com/office/drawing/2014/main" id="{3768AC2D-6FE7-75C0-529D-175AE4E57B0A}"/>
              </a:ext>
            </a:extLst>
          </p:cNvPr>
          <p:cNvSpPr>
            <a:spLocks noGrp="1"/>
          </p:cNvSpPr>
          <p:nvPr>
            <p:ph type="ftr" sz="quarter" idx="15"/>
          </p:nvPr>
        </p:nvSpPr>
        <p:spPr/>
        <p:txBody>
          <a:bodyPr/>
          <a:lstStyle>
            <a:lvl1pPr>
              <a:defRPr>
                <a:solidFill>
                  <a:schemeClr val="bg1"/>
                </a:solidFill>
              </a:defRPr>
            </a:lvl1pPr>
          </a:lstStyle>
          <a:p>
            <a:r>
              <a:rPr lang="en-AU"/>
              <a:t>PowerPoint title goes here</a:t>
            </a:r>
          </a:p>
        </p:txBody>
      </p:sp>
      <p:sp>
        <p:nvSpPr>
          <p:cNvPr id="16" name="Slide Number Placeholder 15">
            <a:extLst>
              <a:ext uri="{FF2B5EF4-FFF2-40B4-BE49-F238E27FC236}">
                <a16:creationId xmlns:a16="http://schemas.microsoft.com/office/drawing/2014/main" id="{80CA3349-D3CA-94C9-7F99-129293A5187A}"/>
              </a:ext>
            </a:extLst>
          </p:cNvPr>
          <p:cNvSpPr>
            <a:spLocks noGrp="1"/>
          </p:cNvSpPr>
          <p:nvPr>
            <p:ph type="sldNum" sz="quarter" idx="16"/>
          </p:nvPr>
        </p:nvSpPr>
        <p:spPr/>
        <p:txBody>
          <a:bodyPr/>
          <a:lstStyle/>
          <a:p>
            <a:fld id="{269FAD8C-4D40-423B-9DE8-E5CC1FEA2CE6}" type="slidenum">
              <a:rPr lang="en-AU" smtClean="0"/>
              <a:pPr/>
              <a:t>‹#›</a:t>
            </a:fld>
            <a:endParaRPr lang="en-AU"/>
          </a:p>
        </p:txBody>
      </p:sp>
      <p:sp>
        <p:nvSpPr>
          <p:cNvPr id="18" name="Text Placeholder 1">
            <a:extLst>
              <a:ext uri="{FF2B5EF4-FFF2-40B4-BE49-F238E27FC236}">
                <a16:creationId xmlns:a16="http://schemas.microsoft.com/office/drawing/2014/main" id="{1283F24F-ED72-5CEA-CD7A-55E99057937E}"/>
              </a:ext>
            </a:extLst>
          </p:cNvPr>
          <p:cNvSpPr>
            <a:spLocks noGrp="1"/>
          </p:cNvSpPr>
          <p:nvPr>
            <p:ph type="body" sz="quarter" idx="17" hasCustomPrompt="1"/>
          </p:nvPr>
        </p:nvSpPr>
        <p:spPr>
          <a:xfrm>
            <a:off x="4428000" y="2466000"/>
            <a:ext cx="3240000" cy="3606821"/>
          </a:xfrm>
        </p:spPr>
        <p:txBody>
          <a:body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ext Placeholder 2">
            <a:extLst>
              <a:ext uri="{FF2B5EF4-FFF2-40B4-BE49-F238E27FC236}">
                <a16:creationId xmlns:a16="http://schemas.microsoft.com/office/drawing/2014/main" id="{D021CE08-34BD-1248-8025-83EE4E093CC5}"/>
              </a:ext>
            </a:extLst>
          </p:cNvPr>
          <p:cNvSpPr>
            <a:spLocks noGrp="1"/>
          </p:cNvSpPr>
          <p:nvPr>
            <p:ph type="body" sz="quarter" idx="18" hasCustomPrompt="1"/>
          </p:nvPr>
        </p:nvSpPr>
        <p:spPr>
          <a:xfrm>
            <a:off x="8226000" y="2466000"/>
            <a:ext cx="3240000" cy="3606821"/>
          </a:xfrm>
        </p:spPr>
        <p:txBody>
          <a:body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 name="Triple Zero Victoria" descr="Triple Zero Victoria">
            <a:extLst>
              <a:ext uri="{FF2B5EF4-FFF2-40B4-BE49-F238E27FC236}">
                <a16:creationId xmlns:a16="http://schemas.microsoft.com/office/drawing/2014/main" id="{8FC75857-B227-18E6-356E-A9ABD9554C1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0849" y="567560"/>
            <a:ext cx="2494800" cy="941914"/>
          </a:xfrm>
          <a:prstGeom prst="rect">
            <a:avLst/>
          </a:prstGeom>
        </p:spPr>
      </p:pic>
    </p:spTree>
    <p:extLst>
      <p:ext uri="{BB962C8B-B14F-4D97-AF65-F5344CB8AC3E}">
        <p14:creationId xmlns:p14="http://schemas.microsoft.com/office/powerpoint/2010/main" val="128238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105E-B588-8E9E-AB69-455D35245EE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7F8ACFC-48BC-DE01-8EF3-805E70B132E0}"/>
              </a:ext>
            </a:extLst>
          </p:cNvPr>
          <p:cNvSpPr>
            <a:spLocks noGrp="1"/>
          </p:cNvSpPr>
          <p:nvPr>
            <p:ph type="dt" sz="half" idx="10"/>
          </p:nvPr>
        </p:nvSpPr>
        <p:spPr/>
        <p:txBody>
          <a:bodyPr/>
          <a:lstStyle/>
          <a:p>
            <a:r>
              <a:rPr lang="en-US"/>
              <a:t>Date</a:t>
            </a:r>
            <a:endParaRPr lang="en-AU"/>
          </a:p>
        </p:txBody>
      </p:sp>
      <p:sp>
        <p:nvSpPr>
          <p:cNvPr id="4" name="Footer Placeholder 3">
            <a:extLst>
              <a:ext uri="{FF2B5EF4-FFF2-40B4-BE49-F238E27FC236}">
                <a16:creationId xmlns:a16="http://schemas.microsoft.com/office/drawing/2014/main" id="{BC637C81-768F-B138-0E65-B554C2B2CD0D}"/>
              </a:ext>
            </a:extLst>
          </p:cNvPr>
          <p:cNvSpPr>
            <a:spLocks noGrp="1"/>
          </p:cNvSpPr>
          <p:nvPr>
            <p:ph type="ftr" sz="quarter" idx="11"/>
          </p:nvPr>
        </p:nvSpPr>
        <p:spPr/>
        <p:txBody>
          <a:bodyPr/>
          <a:lstStyle/>
          <a:p>
            <a:r>
              <a:rPr lang="en-AU"/>
              <a:t>PowerPoint title goes here</a:t>
            </a:r>
          </a:p>
        </p:txBody>
      </p:sp>
      <p:sp>
        <p:nvSpPr>
          <p:cNvPr id="5" name="Slide Number Placeholder 4">
            <a:extLst>
              <a:ext uri="{FF2B5EF4-FFF2-40B4-BE49-F238E27FC236}">
                <a16:creationId xmlns:a16="http://schemas.microsoft.com/office/drawing/2014/main" id="{A80C7C2F-571C-2DE0-36E4-B4B03FE663F3}"/>
              </a:ext>
            </a:extLst>
          </p:cNvPr>
          <p:cNvSpPr>
            <a:spLocks noGrp="1"/>
          </p:cNvSpPr>
          <p:nvPr>
            <p:ph type="sldNum" sz="quarter" idx="12"/>
          </p:nvPr>
        </p:nvSpPr>
        <p:spPr/>
        <p:txBody>
          <a:bodyPr/>
          <a:lstStyle/>
          <a:p>
            <a:fld id="{269FAD8C-4D40-423B-9DE8-E5CC1FEA2CE6}" type="slidenum">
              <a:rPr lang="en-AU" smtClean="0"/>
              <a:t>‹#›</a:t>
            </a:fld>
            <a:endParaRPr lang="en-AU"/>
          </a:p>
        </p:txBody>
      </p:sp>
    </p:spTree>
    <p:extLst>
      <p:ext uri="{BB962C8B-B14F-4D97-AF65-F5344CB8AC3E}">
        <p14:creationId xmlns:p14="http://schemas.microsoft.com/office/powerpoint/2010/main" val="980135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42D26-012D-C829-9D51-A802268607B2}"/>
              </a:ext>
            </a:extLst>
          </p:cNvPr>
          <p:cNvSpPr>
            <a:spLocks noGrp="1"/>
          </p:cNvSpPr>
          <p:nvPr>
            <p:ph type="dt" sz="half" idx="10"/>
          </p:nvPr>
        </p:nvSpPr>
        <p:spPr/>
        <p:txBody>
          <a:bodyPr/>
          <a:lstStyle/>
          <a:p>
            <a:r>
              <a:rPr lang="en-US"/>
              <a:t>Date</a:t>
            </a:r>
            <a:endParaRPr lang="en-AU"/>
          </a:p>
        </p:txBody>
      </p:sp>
      <p:sp>
        <p:nvSpPr>
          <p:cNvPr id="3" name="Footer Placeholder 2">
            <a:extLst>
              <a:ext uri="{FF2B5EF4-FFF2-40B4-BE49-F238E27FC236}">
                <a16:creationId xmlns:a16="http://schemas.microsoft.com/office/drawing/2014/main" id="{BFB07458-FC05-AF41-6931-0C3EF9C048C5}"/>
              </a:ext>
            </a:extLst>
          </p:cNvPr>
          <p:cNvSpPr>
            <a:spLocks noGrp="1"/>
          </p:cNvSpPr>
          <p:nvPr>
            <p:ph type="ftr" sz="quarter" idx="11"/>
          </p:nvPr>
        </p:nvSpPr>
        <p:spPr/>
        <p:txBody>
          <a:bodyPr/>
          <a:lstStyle/>
          <a:p>
            <a:r>
              <a:rPr lang="en-AU"/>
              <a:t>PowerPoint title goes here</a:t>
            </a:r>
          </a:p>
        </p:txBody>
      </p:sp>
      <p:sp>
        <p:nvSpPr>
          <p:cNvPr id="4" name="Slide Number Placeholder 3">
            <a:extLst>
              <a:ext uri="{FF2B5EF4-FFF2-40B4-BE49-F238E27FC236}">
                <a16:creationId xmlns:a16="http://schemas.microsoft.com/office/drawing/2014/main" id="{9DC2E511-A1E7-B138-822B-7679FC6A2C88}"/>
              </a:ext>
            </a:extLst>
          </p:cNvPr>
          <p:cNvSpPr>
            <a:spLocks noGrp="1"/>
          </p:cNvSpPr>
          <p:nvPr>
            <p:ph type="sldNum" sz="quarter" idx="12"/>
          </p:nvPr>
        </p:nvSpPr>
        <p:spPr/>
        <p:txBody>
          <a:bodyPr/>
          <a:lstStyle/>
          <a:p>
            <a:fld id="{269FAD8C-4D40-423B-9DE8-E5CC1FEA2CE6}" type="slidenum">
              <a:rPr lang="en-AU" smtClean="0"/>
              <a:t>‹#›</a:t>
            </a:fld>
            <a:endParaRPr lang="en-AU"/>
          </a:p>
        </p:txBody>
      </p:sp>
    </p:spTree>
    <p:extLst>
      <p:ext uri="{BB962C8B-B14F-4D97-AF65-F5344CB8AC3E}">
        <p14:creationId xmlns:p14="http://schemas.microsoft.com/office/powerpoint/2010/main" val="2920820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reate a Photo Background">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3D43B236-CC25-85BE-03B1-EEBBA3B62DAA}"/>
              </a:ext>
            </a:extLst>
          </p:cNvPr>
          <p:cNvSpPr>
            <a:spLocks noGrp="1" noChangeAspect="1"/>
          </p:cNvSpPr>
          <p:nvPr>
            <p:ph type="pic" sz="quarter" idx="14" hasCustomPrompt="1"/>
          </p:nvPr>
        </p:nvSpPr>
        <p:spPr>
          <a:xfrm>
            <a:off x="0" y="0"/>
            <a:ext cx="12193200" cy="6858000"/>
          </a:xfrm>
          <a:noFill/>
        </p:spPr>
        <p:txBody>
          <a:bodyPr lIns="1800000" tIns="684000" rIns="1800000" bIns="3600000"/>
          <a:lstStyle>
            <a:lvl1pPr algn="ctr">
              <a:spcBef>
                <a:spcPts val="600"/>
              </a:spcBef>
              <a:defRPr sz="1400" b="0"/>
            </a:lvl1pPr>
          </a:lstStyle>
          <a:p>
            <a:r>
              <a:rPr lang="en-AU"/>
              <a:t>Use this slide to create a picture background to use on photo background slides.</a:t>
            </a:r>
            <a:br>
              <a:rPr lang="en-AU"/>
            </a:br>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 so the photo doesn’t distort).</a:t>
            </a:r>
            <a:br>
              <a:rPr lang="en-AU"/>
            </a:br>
            <a:r>
              <a:rPr lang="en-AU"/>
              <a:t>Once you are happy with the photo, select the picture, right-click and select Save as Picture &gt; the Save As Picture dialog box will appear. In the Save As Type box, select JPEG. Give your photo a name and press Save. Now you can use this photo on slides that require a full image background, using Format Background &gt; Picture Fill.</a:t>
            </a:r>
            <a:br>
              <a:rPr lang="en-AU"/>
            </a:br>
            <a:endParaRPr lang="en-AU"/>
          </a:p>
        </p:txBody>
      </p:sp>
    </p:spTree>
    <p:extLst>
      <p:ext uri="{BB962C8B-B14F-4D97-AF65-F5344CB8AC3E}">
        <p14:creationId xmlns:p14="http://schemas.microsoft.com/office/powerpoint/2010/main" val="8392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DB47D2C-5DB1-5DB9-AE19-7257AD6F2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8" name="Picture 7" descr="A logo with white text and blue and white letters&#10;&#10;Description automatically generated">
            <a:extLst>
              <a:ext uri="{FF2B5EF4-FFF2-40B4-BE49-F238E27FC236}">
                <a16:creationId xmlns:a16="http://schemas.microsoft.com/office/drawing/2014/main" id="{CB69FB0F-22D9-5A6F-5DD7-AB792820A6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5544" y="1004956"/>
            <a:ext cx="2901702" cy="1094234"/>
          </a:xfrm>
          <a:prstGeom prst="rect">
            <a:avLst/>
          </a:prstGeom>
        </p:spPr>
      </p:pic>
      <p:sp>
        <p:nvSpPr>
          <p:cNvPr id="11" name="Title 10">
            <a:extLst>
              <a:ext uri="{FF2B5EF4-FFF2-40B4-BE49-F238E27FC236}">
                <a16:creationId xmlns:a16="http://schemas.microsoft.com/office/drawing/2014/main" id="{E18BE2B4-0AE5-77B4-660C-46010C8E1196}"/>
              </a:ext>
            </a:extLst>
          </p:cNvPr>
          <p:cNvSpPr>
            <a:spLocks noGrp="1"/>
          </p:cNvSpPr>
          <p:nvPr>
            <p:ph type="title" hasCustomPrompt="1"/>
          </p:nvPr>
        </p:nvSpPr>
        <p:spPr>
          <a:xfrm>
            <a:off x="540000" y="3996000"/>
            <a:ext cx="10800000" cy="1080000"/>
          </a:xfrm>
        </p:spPr>
        <p:txBody>
          <a:bodyPr anchor="ctr"/>
          <a:lstStyle>
            <a:lvl1pPr>
              <a:defRPr sz="8056" spc="0" baseline="0">
                <a:solidFill>
                  <a:schemeClr val="bg1"/>
                </a:solidFill>
              </a:defRPr>
            </a:lvl1pPr>
          </a:lstStyle>
          <a:p>
            <a:r>
              <a:rPr lang="en-US"/>
              <a:t>Insert text</a:t>
            </a:r>
            <a:endParaRPr lang="en-AU"/>
          </a:p>
        </p:txBody>
      </p:sp>
      <p:sp>
        <p:nvSpPr>
          <p:cNvPr id="13" name="Text Placeholder 12">
            <a:extLst>
              <a:ext uri="{FF2B5EF4-FFF2-40B4-BE49-F238E27FC236}">
                <a16:creationId xmlns:a16="http://schemas.microsoft.com/office/drawing/2014/main" id="{BAAC4AD2-4171-2944-4080-C71823E185A0}"/>
              </a:ext>
            </a:extLst>
          </p:cNvPr>
          <p:cNvSpPr>
            <a:spLocks noGrp="1"/>
          </p:cNvSpPr>
          <p:nvPr>
            <p:ph type="body" sz="quarter" idx="10" hasCustomPrompt="1"/>
          </p:nvPr>
        </p:nvSpPr>
        <p:spPr>
          <a:xfrm>
            <a:off x="539750" y="5364000"/>
            <a:ext cx="3600000" cy="1260000"/>
          </a:xfrm>
        </p:spPr>
        <p:txBody>
          <a:bodyPr/>
          <a:lstStyle>
            <a:lvl1pPr>
              <a:lnSpc>
                <a:spcPct val="93000"/>
              </a:lnSpc>
              <a:spcBef>
                <a:spcPts val="0"/>
              </a:spcBef>
              <a:spcAft>
                <a:spcPts val="500"/>
              </a:spcAft>
              <a:defRPr sz="1440" b="1">
                <a:solidFill>
                  <a:schemeClr val="bg1"/>
                </a:solidFill>
              </a:defRPr>
            </a:lvl1pPr>
            <a:lvl2pPr>
              <a:lnSpc>
                <a:spcPct val="93000"/>
              </a:lnSpc>
              <a:spcBef>
                <a:spcPts val="0"/>
              </a:spcBef>
              <a:defRPr sz="1440" b="0">
                <a:solidFill>
                  <a:schemeClr val="bg1"/>
                </a:solidFill>
              </a:defRPr>
            </a:lvl2pPr>
            <a:lvl3pPr marL="0" indent="0">
              <a:buNone/>
              <a:defRPr>
                <a:solidFill>
                  <a:schemeClr val="bg1"/>
                </a:solidFill>
              </a:defRPr>
            </a:lvl3pPr>
            <a:lvl4pPr>
              <a:defRPr>
                <a:solidFill>
                  <a:schemeClr val="bg1"/>
                </a:solidFill>
              </a:defRPr>
            </a:lvl4pPr>
            <a:lvl5pPr>
              <a:defRPr>
                <a:solidFill>
                  <a:schemeClr val="bg1"/>
                </a:solidFill>
              </a:defRPr>
            </a:lvl5pPr>
          </a:lstStyle>
          <a:p>
            <a:pPr lvl="0"/>
            <a:r>
              <a:rPr lang="en-US"/>
              <a:t>Insert contact details here.</a:t>
            </a:r>
          </a:p>
          <a:p>
            <a:pPr lvl="1"/>
            <a:r>
              <a:rPr lang="en-US"/>
              <a:t>Second level</a:t>
            </a:r>
          </a:p>
        </p:txBody>
      </p:sp>
    </p:spTree>
    <p:extLst>
      <p:ext uri="{BB962C8B-B14F-4D97-AF65-F5344CB8AC3E}">
        <p14:creationId xmlns:p14="http://schemas.microsoft.com/office/powerpoint/2010/main" val="81681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6AF7-6C0A-94EC-02BF-B809CB5DEBA3}"/>
              </a:ext>
            </a:extLst>
          </p:cNvPr>
          <p:cNvSpPr>
            <a:spLocks noGrp="1"/>
          </p:cNvSpPr>
          <p:nvPr>
            <p:ph type="ctrTitle"/>
          </p:nvPr>
        </p:nvSpPr>
        <p:spPr>
          <a:xfrm>
            <a:off x="558000" y="3060000"/>
            <a:ext cx="5040000" cy="2520000"/>
          </a:xfrm>
        </p:spPr>
        <p:txBody>
          <a:bodyPr anchor="b"/>
          <a:lstStyle>
            <a:lvl1pPr algn="l">
              <a:lnSpc>
                <a:spcPct val="88000"/>
              </a:lnSpc>
              <a:defRPr sz="6000" spc="0" baseline="0">
                <a:solidFill>
                  <a:schemeClr val="accent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F436C22A-DF01-8386-8CBE-EEA62E708983}"/>
              </a:ext>
            </a:extLst>
          </p:cNvPr>
          <p:cNvSpPr>
            <a:spLocks noGrp="1"/>
          </p:cNvSpPr>
          <p:nvPr>
            <p:ph type="subTitle" idx="1"/>
          </p:nvPr>
        </p:nvSpPr>
        <p:spPr>
          <a:xfrm>
            <a:off x="558000" y="5832000"/>
            <a:ext cx="5040000" cy="720000"/>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6" name="Triple Zero Victoria" descr="Triple Zero Victoria">
            <a:extLst>
              <a:ext uri="{FF2B5EF4-FFF2-40B4-BE49-F238E27FC236}">
                <a16:creationId xmlns:a16="http://schemas.microsoft.com/office/drawing/2014/main" id="{BEA14706-2E07-FCB8-8149-C7339F29E3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5750" y="1482983"/>
            <a:ext cx="2880000" cy="1078414"/>
          </a:xfrm>
          <a:prstGeom prst="rect">
            <a:avLst/>
          </a:prstGeom>
        </p:spPr>
      </p:pic>
    </p:spTree>
    <p:extLst>
      <p:ext uri="{BB962C8B-B14F-4D97-AF65-F5344CB8AC3E}">
        <p14:creationId xmlns:p14="http://schemas.microsoft.com/office/powerpoint/2010/main" val="165467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Circle Imag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p:txBody>
          <a:bodyPr/>
          <a:lstStyle/>
          <a:p>
            <a:r>
              <a:rPr lang="en-US"/>
              <a:t>Click to edit Master title style</a:t>
            </a:r>
            <a:endParaRPr lang="en-AU"/>
          </a:p>
        </p:txBody>
      </p:sp>
      <p:sp>
        <p:nvSpPr>
          <p:cNvPr id="14" name="Date Placeholder 13">
            <a:extLst>
              <a:ext uri="{FF2B5EF4-FFF2-40B4-BE49-F238E27FC236}">
                <a16:creationId xmlns:a16="http://schemas.microsoft.com/office/drawing/2014/main" id="{55BBF16F-202E-5E77-324B-ECB55423E2EA}"/>
              </a:ext>
            </a:extLst>
          </p:cNvPr>
          <p:cNvSpPr>
            <a:spLocks noGrp="1"/>
          </p:cNvSpPr>
          <p:nvPr>
            <p:ph type="dt" sz="half" idx="14"/>
          </p:nvPr>
        </p:nvSpPr>
        <p:spPr/>
        <p:txBody>
          <a:bodyPr/>
          <a:lstStyle/>
          <a:p>
            <a:r>
              <a:rPr lang="en-US"/>
              <a:t>Date</a:t>
            </a:r>
            <a:endParaRPr lang="en-AU"/>
          </a:p>
        </p:txBody>
      </p:sp>
      <p:sp>
        <p:nvSpPr>
          <p:cNvPr id="15" name="Footer Placeholder 14">
            <a:extLst>
              <a:ext uri="{FF2B5EF4-FFF2-40B4-BE49-F238E27FC236}">
                <a16:creationId xmlns:a16="http://schemas.microsoft.com/office/drawing/2014/main" id="{3768AC2D-6FE7-75C0-529D-175AE4E57B0A}"/>
              </a:ext>
            </a:extLst>
          </p:cNvPr>
          <p:cNvSpPr>
            <a:spLocks noGrp="1"/>
          </p:cNvSpPr>
          <p:nvPr>
            <p:ph type="ftr" sz="quarter" idx="15"/>
          </p:nvPr>
        </p:nvSpPr>
        <p:spPr/>
        <p:txBody>
          <a:bodyPr/>
          <a:lstStyle/>
          <a:p>
            <a:r>
              <a:rPr lang="en-AU"/>
              <a:t>PowerPoint title goes here</a:t>
            </a:r>
          </a:p>
        </p:txBody>
      </p:sp>
      <p:sp>
        <p:nvSpPr>
          <p:cNvPr id="16" name="Slide Number Placeholder 15">
            <a:extLst>
              <a:ext uri="{FF2B5EF4-FFF2-40B4-BE49-F238E27FC236}">
                <a16:creationId xmlns:a16="http://schemas.microsoft.com/office/drawing/2014/main" id="{80CA3349-D3CA-94C9-7F99-129293A5187A}"/>
              </a:ext>
            </a:extLst>
          </p:cNvPr>
          <p:cNvSpPr>
            <a:spLocks noGrp="1"/>
          </p:cNvSpPr>
          <p:nvPr>
            <p:ph type="sldNum" sz="quarter" idx="16"/>
          </p:nvPr>
        </p:nvSpPr>
        <p:spPr/>
        <p:txBody>
          <a:bodyPr/>
          <a:lstStyle/>
          <a:p>
            <a:fld id="{269FAD8C-4D40-423B-9DE8-E5CC1FEA2CE6}" type="slidenum">
              <a:rPr lang="en-AU" smtClean="0"/>
              <a:pPr/>
              <a:t>‹#›</a:t>
            </a:fld>
            <a:endParaRPr lang="en-AU"/>
          </a:p>
        </p:txBody>
      </p:sp>
      <p:sp>
        <p:nvSpPr>
          <p:cNvPr id="18" name="Text Placeholder 17">
            <a:extLst>
              <a:ext uri="{FF2B5EF4-FFF2-40B4-BE49-F238E27FC236}">
                <a16:creationId xmlns:a16="http://schemas.microsoft.com/office/drawing/2014/main" id="{1283F24F-ED72-5CEA-CD7A-55E99057937E}"/>
              </a:ext>
            </a:extLst>
          </p:cNvPr>
          <p:cNvSpPr>
            <a:spLocks noGrp="1"/>
          </p:cNvSpPr>
          <p:nvPr>
            <p:ph type="body" sz="quarter" idx="17" hasCustomPrompt="1"/>
          </p:nvPr>
        </p:nvSpPr>
        <p:spPr>
          <a:xfrm>
            <a:off x="558000" y="2034000"/>
            <a:ext cx="5688000" cy="3960000"/>
          </a:xfrm>
        </p:spPr>
        <p:txBody>
          <a:bodyPr/>
          <a:lstStyle>
            <a:lvl1pPr>
              <a:defRPr/>
            </a:lvl1p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3786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with Circle Image Blue">
    <p:spTree>
      <p:nvGrpSpPr>
        <p:cNvPr id="1" name=""/>
        <p:cNvGrpSpPr/>
        <p:nvPr/>
      </p:nvGrpSpPr>
      <p:grpSpPr>
        <a:xfrm>
          <a:off x="0" y="0"/>
          <a:ext cx="0" cy="0"/>
          <a:chOff x="0" y="0"/>
          <a:chExt cx="0" cy="0"/>
        </a:xfrm>
      </p:grpSpPr>
      <p:pic>
        <p:nvPicPr>
          <p:cNvPr id="7" name="Blue Background">
            <a:extLst>
              <a:ext uri="{FF2B5EF4-FFF2-40B4-BE49-F238E27FC236}">
                <a16:creationId xmlns:a16="http://schemas.microsoft.com/office/drawing/2014/main" id="{070F18E9-48A1-83B1-5C84-FEE42C82C5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55BBF16F-202E-5E77-324B-ECB55423E2EA}"/>
              </a:ext>
            </a:extLst>
          </p:cNvPr>
          <p:cNvSpPr>
            <a:spLocks noGrp="1"/>
          </p:cNvSpPr>
          <p:nvPr>
            <p:ph type="dt" sz="half" idx="14"/>
          </p:nvPr>
        </p:nvSpPr>
        <p:spPr/>
        <p:txBody>
          <a:bodyPr/>
          <a:lstStyle>
            <a:lvl1pPr>
              <a:defRPr>
                <a:solidFill>
                  <a:schemeClr val="bg1"/>
                </a:solidFill>
              </a:defRPr>
            </a:lvl1pPr>
          </a:lstStyle>
          <a:p>
            <a:r>
              <a:rPr lang="en-US"/>
              <a:t>Date</a:t>
            </a:r>
            <a:endParaRPr lang="en-AU"/>
          </a:p>
        </p:txBody>
      </p:sp>
      <p:sp>
        <p:nvSpPr>
          <p:cNvPr id="15" name="Footer Placeholder 14">
            <a:extLst>
              <a:ext uri="{FF2B5EF4-FFF2-40B4-BE49-F238E27FC236}">
                <a16:creationId xmlns:a16="http://schemas.microsoft.com/office/drawing/2014/main" id="{3768AC2D-6FE7-75C0-529D-175AE4E57B0A}"/>
              </a:ext>
            </a:extLst>
          </p:cNvPr>
          <p:cNvSpPr>
            <a:spLocks noGrp="1"/>
          </p:cNvSpPr>
          <p:nvPr>
            <p:ph type="ftr" sz="quarter" idx="15"/>
          </p:nvPr>
        </p:nvSpPr>
        <p:spPr/>
        <p:txBody>
          <a:bodyPr/>
          <a:lstStyle>
            <a:lvl1pPr>
              <a:defRPr>
                <a:solidFill>
                  <a:schemeClr val="bg1"/>
                </a:solidFill>
              </a:defRPr>
            </a:lvl1pPr>
          </a:lstStyle>
          <a:p>
            <a:r>
              <a:rPr lang="en-AU"/>
              <a:t>PowerPoint title goes here</a:t>
            </a:r>
          </a:p>
        </p:txBody>
      </p:sp>
      <p:sp>
        <p:nvSpPr>
          <p:cNvPr id="16" name="Slide Number Placeholder 15">
            <a:extLst>
              <a:ext uri="{FF2B5EF4-FFF2-40B4-BE49-F238E27FC236}">
                <a16:creationId xmlns:a16="http://schemas.microsoft.com/office/drawing/2014/main" id="{80CA3349-D3CA-94C9-7F99-129293A5187A}"/>
              </a:ext>
            </a:extLst>
          </p:cNvPr>
          <p:cNvSpPr>
            <a:spLocks noGrp="1"/>
          </p:cNvSpPr>
          <p:nvPr>
            <p:ph type="sldNum" sz="quarter" idx="16"/>
          </p:nvPr>
        </p:nvSpPr>
        <p:spPr>
          <a:solidFill>
            <a:schemeClr val="bg1"/>
          </a:solidFill>
        </p:spPr>
        <p:txBody>
          <a:bodyPr/>
          <a:lstStyle>
            <a:lvl1pPr>
              <a:defRPr>
                <a:solidFill>
                  <a:schemeClr val="accent1"/>
                </a:solidFill>
              </a:defRPr>
            </a:lvl1pPr>
          </a:lstStyle>
          <a:p>
            <a:fld id="{269FAD8C-4D40-423B-9DE8-E5CC1FEA2CE6}" type="slidenum">
              <a:rPr lang="en-AU" smtClean="0"/>
              <a:pPr/>
              <a:t>‹#›</a:t>
            </a:fld>
            <a:endParaRPr lang="en-AU"/>
          </a:p>
        </p:txBody>
      </p:sp>
      <p:sp>
        <p:nvSpPr>
          <p:cNvPr id="4" name="Text Placeholder 3">
            <a:extLst>
              <a:ext uri="{FF2B5EF4-FFF2-40B4-BE49-F238E27FC236}">
                <a16:creationId xmlns:a16="http://schemas.microsoft.com/office/drawing/2014/main" id="{00D49E25-5D8D-9046-ECB5-BDBE4F9BFD21}"/>
              </a:ext>
            </a:extLst>
          </p:cNvPr>
          <p:cNvSpPr>
            <a:spLocks noGrp="1"/>
          </p:cNvSpPr>
          <p:nvPr>
            <p:ph type="body" sz="quarter" idx="17" hasCustomPrompt="1"/>
          </p:nvPr>
        </p:nvSpPr>
        <p:spPr>
          <a:xfrm>
            <a:off x="558000" y="2034000"/>
            <a:ext cx="5688000" cy="3960000"/>
          </a:xfrm>
        </p:spPr>
        <p:txBody>
          <a:bodyPr/>
          <a:lstStyle>
            <a:lvl1pPr>
              <a:defRPr>
                <a:solidFill>
                  <a:schemeClr val="bg1"/>
                </a:solidFill>
              </a:defRPr>
            </a:lvl1pPr>
            <a:lvl2pPr>
              <a:defRPr>
                <a:solidFill>
                  <a:schemeClr val="accent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 name="Triple Zero Victoria" descr="Triple Zero Victoria">
            <a:extLst>
              <a:ext uri="{FF2B5EF4-FFF2-40B4-BE49-F238E27FC236}">
                <a16:creationId xmlns:a16="http://schemas.microsoft.com/office/drawing/2014/main" id="{85354D9B-28F0-16CC-238C-9A977CCEE4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81314" y="567374"/>
            <a:ext cx="2494800" cy="941914"/>
          </a:xfrm>
          <a:prstGeom prst="rect">
            <a:avLst/>
          </a:prstGeom>
        </p:spPr>
      </p:pic>
    </p:spTree>
    <p:extLst>
      <p:ext uri="{BB962C8B-B14F-4D97-AF65-F5344CB8AC3E}">
        <p14:creationId xmlns:p14="http://schemas.microsoft.com/office/powerpoint/2010/main" val="392305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83C04-9A5C-8577-6F80-D19C46DDCED4}"/>
              </a:ext>
            </a:extLst>
          </p:cNvPr>
          <p:cNvSpPr>
            <a:spLocks noGrp="1"/>
          </p:cNvSpPr>
          <p:nvPr>
            <p:ph idx="1" hasCustomPrompt="1"/>
          </p:nvPr>
        </p:nvSpPr>
        <p:spPr/>
        <p:txBody>
          <a:bodyPr/>
          <a:lstStyle>
            <a:lvl1pPr>
              <a:defRPr/>
            </a:lvl1pPr>
          </a:lstStyle>
          <a:p>
            <a:pPr lvl="0"/>
            <a:r>
              <a:rPr lang="en-US"/>
              <a:t>Click an icon to add content, or insert text here.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E76C66-F481-B8EA-5E86-A06069F1E633}"/>
              </a:ext>
            </a:extLst>
          </p:cNvPr>
          <p:cNvSpPr>
            <a:spLocks noGrp="1"/>
          </p:cNvSpPr>
          <p:nvPr>
            <p:ph type="dt" sz="half" idx="10"/>
          </p:nvPr>
        </p:nvSpPr>
        <p:spPr>
          <a:xfrm>
            <a:off x="4446000" y="6156000"/>
            <a:ext cx="2743200" cy="252000"/>
          </a:xfrm>
        </p:spPr>
        <p:txBody>
          <a:bodyPr/>
          <a:lstStyle/>
          <a:p>
            <a:r>
              <a:rPr lang="en-US"/>
              <a:t>Date</a:t>
            </a:r>
            <a:endParaRPr lang="en-AU"/>
          </a:p>
        </p:txBody>
      </p:sp>
      <p:sp>
        <p:nvSpPr>
          <p:cNvPr id="5" name="Footer Placeholder 4">
            <a:extLst>
              <a:ext uri="{FF2B5EF4-FFF2-40B4-BE49-F238E27FC236}">
                <a16:creationId xmlns:a16="http://schemas.microsoft.com/office/drawing/2014/main" id="{AD9B2160-7B15-2554-53CF-5B5A9A900DA5}"/>
              </a:ext>
            </a:extLst>
          </p:cNvPr>
          <p:cNvSpPr>
            <a:spLocks noGrp="1"/>
          </p:cNvSpPr>
          <p:nvPr>
            <p:ph type="ftr" sz="quarter" idx="11"/>
          </p:nvPr>
        </p:nvSpPr>
        <p:spPr/>
        <p:txBody>
          <a:bodyPr/>
          <a:lstStyle/>
          <a:p>
            <a:r>
              <a:rPr lang="en-AU"/>
              <a:t>PowerPoint title goes here</a:t>
            </a:r>
          </a:p>
        </p:txBody>
      </p:sp>
      <p:sp>
        <p:nvSpPr>
          <p:cNvPr id="6" name="Slide Number Placeholder 5">
            <a:extLst>
              <a:ext uri="{FF2B5EF4-FFF2-40B4-BE49-F238E27FC236}">
                <a16:creationId xmlns:a16="http://schemas.microsoft.com/office/drawing/2014/main" id="{0CF7F49F-5E59-890E-B873-8CB8158BBEFE}"/>
              </a:ext>
            </a:extLst>
          </p:cNvPr>
          <p:cNvSpPr>
            <a:spLocks noGrp="1"/>
          </p:cNvSpPr>
          <p:nvPr>
            <p:ph type="sldNum" sz="quarter" idx="12"/>
          </p:nvPr>
        </p:nvSpPr>
        <p:spPr/>
        <p:txBody>
          <a:bodyPr/>
          <a:lstStyle>
            <a:lvl1pPr>
              <a:defRPr>
                <a:solidFill>
                  <a:schemeClr val="bg1"/>
                </a:solidFill>
              </a:defRPr>
            </a:lvl1pPr>
          </a:lstStyle>
          <a:p>
            <a:fld id="{269FAD8C-4D40-423B-9DE8-E5CC1FEA2CE6}" type="slidenum">
              <a:rPr lang="en-AU" smtClean="0"/>
              <a:pPr/>
              <a:t>‹#›</a:t>
            </a:fld>
            <a:endParaRPr lang="en-AU"/>
          </a:p>
        </p:txBody>
      </p:sp>
      <p:sp>
        <p:nvSpPr>
          <p:cNvPr id="7" name="Title 6">
            <a:extLst>
              <a:ext uri="{FF2B5EF4-FFF2-40B4-BE49-F238E27FC236}">
                <a16:creationId xmlns:a16="http://schemas.microsoft.com/office/drawing/2014/main" id="{A767339A-3B1E-BA0A-6454-E8F24929924D}"/>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5190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EE2E-DD4D-160D-9040-800D4316A8B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EB05D64-EF46-327E-AC80-509D83A00DF0}"/>
              </a:ext>
            </a:extLst>
          </p:cNvPr>
          <p:cNvSpPr>
            <a:spLocks noGrp="1"/>
          </p:cNvSpPr>
          <p:nvPr>
            <p:ph sz="half" idx="1" hasCustomPrompt="1"/>
          </p:nvPr>
        </p:nvSpPr>
        <p:spPr>
          <a:xfrm>
            <a:off x="558000" y="2322000"/>
            <a:ext cx="4680000" cy="3600000"/>
          </a:xfrm>
        </p:spPr>
        <p:txBody>
          <a:bodyPr/>
          <a:lstStyle/>
          <a:p>
            <a:pPr lvl="0"/>
            <a:r>
              <a:rPr lang="en-US"/>
              <a:t>Click an icon to add content, or insert text here.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BAB52C6-401C-38A7-A17A-4195502DF510}"/>
              </a:ext>
            </a:extLst>
          </p:cNvPr>
          <p:cNvSpPr>
            <a:spLocks noGrp="1"/>
          </p:cNvSpPr>
          <p:nvPr>
            <p:ph sz="half" idx="2" hasCustomPrompt="1"/>
          </p:nvPr>
        </p:nvSpPr>
        <p:spPr>
          <a:xfrm>
            <a:off x="6172200" y="2322000"/>
            <a:ext cx="4680000" cy="3600000"/>
          </a:xfrm>
        </p:spPr>
        <p:txBody>
          <a:bodyPr/>
          <a:lstStyle/>
          <a:p>
            <a:pPr lvl="0"/>
            <a:r>
              <a:rPr lang="en-US"/>
              <a:t>Click an icon to add content, or insert text here.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9A33EDC-696A-593C-DD65-9B5B9A9FBB58}"/>
              </a:ext>
            </a:extLst>
          </p:cNvPr>
          <p:cNvSpPr>
            <a:spLocks noGrp="1"/>
          </p:cNvSpPr>
          <p:nvPr>
            <p:ph type="dt" sz="half" idx="10"/>
          </p:nvPr>
        </p:nvSpPr>
        <p:spPr/>
        <p:txBody>
          <a:bodyPr/>
          <a:lstStyle/>
          <a:p>
            <a:r>
              <a:rPr lang="en-US"/>
              <a:t>Date</a:t>
            </a:r>
            <a:endParaRPr lang="en-AU"/>
          </a:p>
        </p:txBody>
      </p:sp>
      <p:sp>
        <p:nvSpPr>
          <p:cNvPr id="6" name="Footer Placeholder 5">
            <a:extLst>
              <a:ext uri="{FF2B5EF4-FFF2-40B4-BE49-F238E27FC236}">
                <a16:creationId xmlns:a16="http://schemas.microsoft.com/office/drawing/2014/main" id="{4A999573-020A-A78D-263B-3D1DE80B29F1}"/>
              </a:ext>
            </a:extLst>
          </p:cNvPr>
          <p:cNvSpPr>
            <a:spLocks noGrp="1"/>
          </p:cNvSpPr>
          <p:nvPr>
            <p:ph type="ftr" sz="quarter" idx="11"/>
          </p:nvPr>
        </p:nvSpPr>
        <p:spPr/>
        <p:txBody>
          <a:bodyPr/>
          <a:lstStyle/>
          <a:p>
            <a:r>
              <a:rPr lang="en-AU"/>
              <a:t>PowerPoint title goes here</a:t>
            </a:r>
          </a:p>
        </p:txBody>
      </p:sp>
      <p:sp>
        <p:nvSpPr>
          <p:cNvPr id="7" name="Slide Number Placeholder 6">
            <a:extLst>
              <a:ext uri="{FF2B5EF4-FFF2-40B4-BE49-F238E27FC236}">
                <a16:creationId xmlns:a16="http://schemas.microsoft.com/office/drawing/2014/main" id="{894428DB-E709-91C1-3BDA-C7018124EF24}"/>
              </a:ext>
            </a:extLst>
          </p:cNvPr>
          <p:cNvSpPr>
            <a:spLocks noGrp="1"/>
          </p:cNvSpPr>
          <p:nvPr>
            <p:ph type="sldNum" sz="quarter" idx="12"/>
          </p:nvPr>
        </p:nvSpPr>
        <p:spPr/>
        <p:txBody>
          <a:bodyPr/>
          <a:lstStyle/>
          <a:p>
            <a:fld id="{269FAD8C-4D40-423B-9DE8-E5CC1FEA2CE6}" type="slidenum">
              <a:rPr lang="en-AU" smtClean="0"/>
              <a:t>‹#›</a:t>
            </a:fld>
            <a:endParaRPr lang="en-AU"/>
          </a:p>
        </p:txBody>
      </p:sp>
    </p:spTree>
    <p:extLst>
      <p:ext uri="{BB962C8B-B14F-4D97-AF65-F5344CB8AC3E}">
        <p14:creationId xmlns:p14="http://schemas.microsoft.com/office/powerpoint/2010/main" val="286729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6FC11F-B8E1-1F76-993A-785585D9706F}"/>
              </a:ext>
            </a:extLst>
          </p:cNvPr>
          <p:cNvSpPr>
            <a:spLocks noGrp="1"/>
          </p:cNvSpPr>
          <p:nvPr>
            <p:ph type="body" idx="1"/>
          </p:nvPr>
        </p:nvSpPr>
        <p:spPr>
          <a:xfrm>
            <a:off x="558000" y="2322000"/>
            <a:ext cx="4680000" cy="360000"/>
          </a:xfrm>
        </p:spPr>
        <p:txBody>
          <a:bodyPr anchor="t"/>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8E601-D1CF-AE1C-DD0E-DD909D508584}"/>
              </a:ext>
            </a:extLst>
          </p:cNvPr>
          <p:cNvSpPr>
            <a:spLocks noGrp="1"/>
          </p:cNvSpPr>
          <p:nvPr>
            <p:ph sz="half" idx="2" hasCustomPrompt="1"/>
          </p:nvPr>
        </p:nvSpPr>
        <p:spPr>
          <a:xfrm>
            <a:off x="558000" y="2682000"/>
            <a:ext cx="4680000" cy="3239999"/>
          </a:xfrm>
        </p:spPr>
        <p:txBody>
          <a:bodyPr/>
          <a:lstStyle/>
          <a:p>
            <a:pPr lvl="0"/>
            <a:r>
              <a:rPr lang="en-US"/>
              <a:t>Click an icon to add content, or insert text here.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C052CEB-2189-85BD-6354-F5FFD2C806A5}"/>
              </a:ext>
            </a:extLst>
          </p:cNvPr>
          <p:cNvSpPr>
            <a:spLocks noGrp="1"/>
          </p:cNvSpPr>
          <p:nvPr>
            <p:ph type="body" sz="quarter" idx="3"/>
          </p:nvPr>
        </p:nvSpPr>
        <p:spPr>
          <a:xfrm>
            <a:off x="6172200" y="2322000"/>
            <a:ext cx="4680000" cy="360000"/>
          </a:xfrm>
        </p:spPr>
        <p:txBody>
          <a:bodyPr anchor="t"/>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A7258-A4AC-9046-12C6-1BF2777C11A4}"/>
              </a:ext>
            </a:extLst>
          </p:cNvPr>
          <p:cNvSpPr>
            <a:spLocks noGrp="1"/>
          </p:cNvSpPr>
          <p:nvPr>
            <p:ph sz="quarter" idx="4" hasCustomPrompt="1"/>
          </p:nvPr>
        </p:nvSpPr>
        <p:spPr>
          <a:xfrm>
            <a:off x="6174000" y="2682000"/>
            <a:ext cx="4680000" cy="3239999"/>
          </a:xfrm>
        </p:spPr>
        <p:txBody>
          <a:bodyPr/>
          <a:lstStyle/>
          <a:p>
            <a:pPr lvl="0"/>
            <a:r>
              <a:rPr lang="en-US"/>
              <a:t>Click an icon to add content, or insert text here.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109B81F-E680-35AF-E468-5C802D8644C0}"/>
              </a:ext>
            </a:extLst>
          </p:cNvPr>
          <p:cNvSpPr>
            <a:spLocks noGrp="1"/>
          </p:cNvSpPr>
          <p:nvPr>
            <p:ph type="dt" sz="half" idx="10"/>
          </p:nvPr>
        </p:nvSpPr>
        <p:spPr/>
        <p:txBody>
          <a:bodyPr/>
          <a:lstStyle/>
          <a:p>
            <a:r>
              <a:rPr lang="en-US"/>
              <a:t>Date</a:t>
            </a:r>
            <a:endParaRPr lang="en-AU"/>
          </a:p>
        </p:txBody>
      </p:sp>
      <p:sp>
        <p:nvSpPr>
          <p:cNvPr id="8" name="Footer Placeholder 7">
            <a:extLst>
              <a:ext uri="{FF2B5EF4-FFF2-40B4-BE49-F238E27FC236}">
                <a16:creationId xmlns:a16="http://schemas.microsoft.com/office/drawing/2014/main" id="{3C753CAC-CC26-6D36-47E8-5A86F73F0860}"/>
              </a:ext>
            </a:extLst>
          </p:cNvPr>
          <p:cNvSpPr>
            <a:spLocks noGrp="1"/>
          </p:cNvSpPr>
          <p:nvPr>
            <p:ph type="ftr" sz="quarter" idx="11"/>
          </p:nvPr>
        </p:nvSpPr>
        <p:spPr/>
        <p:txBody>
          <a:bodyPr/>
          <a:lstStyle/>
          <a:p>
            <a:r>
              <a:rPr lang="en-AU"/>
              <a:t>PowerPoint title goes here</a:t>
            </a:r>
          </a:p>
        </p:txBody>
      </p:sp>
      <p:sp>
        <p:nvSpPr>
          <p:cNvPr id="9" name="Slide Number Placeholder 8">
            <a:extLst>
              <a:ext uri="{FF2B5EF4-FFF2-40B4-BE49-F238E27FC236}">
                <a16:creationId xmlns:a16="http://schemas.microsoft.com/office/drawing/2014/main" id="{D17B6112-8C32-1401-EC07-11D71F26936C}"/>
              </a:ext>
            </a:extLst>
          </p:cNvPr>
          <p:cNvSpPr>
            <a:spLocks noGrp="1"/>
          </p:cNvSpPr>
          <p:nvPr>
            <p:ph type="sldNum" sz="quarter" idx="12"/>
          </p:nvPr>
        </p:nvSpPr>
        <p:spPr/>
        <p:txBody>
          <a:bodyPr/>
          <a:lstStyle/>
          <a:p>
            <a:fld id="{269FAD8C-4D40-423B-9DE8-E5CC1FEA2CE6}" type="slidenum">
              <a:rPr lang="en-AU" smtClean="0"/>
              <a:t>‹#›</a:t>
            </a:fld>
            <a:endParaRPr lang="en-AU"/>
          </a:p>
        </p:txBody>
      </p:sp>
      <p:sp>
        <p:nvSpPr>
          <p:cNvPr id="10" name="Title 9">
            <a:extLst>
              <a:ext uri="{FF2B5EF4-FFF2-40B4-BE49-F238E27FC236}">
                <a16:creationId xmlns:a16="http://schemas.microsoft.com/office/drawing/2014/main" id="{CFFBB11E-9CB1-C033-A69A-76E9B84375D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85848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on Blue with Background Image">
    <p:bg>
      <p:bgPr>
        <a:solidFill>
          <a:schemeClr val="bg1"/>
        </a:solidFill>
        <a:effectLst/>
      </p:bgPr>
    </p:bg>
    <p:spTree>
      <p:nvGrpSpPr>
        <p:cNvPr id="1" name=""/>
        <p:cNvGrpSpPr/>
        <p:nvPr/>
      </p:nvGrpSpPr>
      <p:grpSpPr>
        <a:xfrm>
          <a:off x="0" y="0"/>
          <a:ext cx="0" cy="0"/>
          <a:chOff x="0" y="0"/>
          <a:chExt cx="0" cy="0"/>
        </a:xfrm>
      </p:grpSpPr>
      <p:pic>
        <p:nvPicPr>
          <p:cNvPr id="10" name="Blue Pull Box">
            <a:extLst>
              <a:ext uri="{FF2B5EF4-FFF2-40B4-BE49-F238E27FC236}">
                <a16:creationId xmlns:a16="http://schemas.microsoft.com/office/drawing/2014/main" id="{BA279999-EFF0-9F66-7022-0D8EDFB594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0050" y="285763"/>
            <a:ext cx="6602400" cy="6284977"/>
          </a:xfrm>
          <a:prstGeom prst="rect">
            <a:avLst/>
          </a:prstGeom>
        </p:spPr>
      </p:pic>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a:xfrm>
            <a:off x="990000" y="846000"/>
            <a:ext cx="5040000" cy="1080000"/>
          </a:xfrm>
        </p:spPr>
        <p:txBody>
          <a:bodyPr/>
          <a:lstStyle>
            <a:lvl1pPr>
              <a:defRPr>
                <a:solidFill>
                  <a:schemeClr val="bg1"/>
                </a:solidFill>
              </a:defRPr>
            </a:lvl1pPr>
          </a:lstStyle>
          <a:p>
            <a:r>
              <a:rPr lang="en-US"/>
              <a:t>Click to edit Master title style</a:t>
            </a:r>
            <a:endParaRPr lang="en-AU"/>
          </a:p>
        </p:txBody>
      </p:sp>
      <p:sp>
        <p:nvSpPr>
          <p:cNvPr id="18" name="Text Placeholder 17">
            <a:extLst>
              <a:ext uri="{FF2B5EF4-FFF2-40B4-BE49-F238E27FC236}">
                <a16:creationId xmlns:a16="http://schemas.microsoft.com/office/drawing/2014/main" id="{1283F24F-ED72-5CEA-CD7A-55E99057937E}"/>
              </a:ext>
            </a:extLst>
          </p:cNvPr>
          <p:cNvSpPr>
            <a:spLocks noGrp="1"/>
          </p:cNvSpPr>
          <p:nvPr>
            <p:ph type="body" sz="quarter" idx="17" hasCustomPrompt="1"/>
          </p:nvPr>
        </p:nvSpPr>
        <p:spPr>
          <a:xfrm>
            <a:off x="990000" y="2304000"/>
            <a:ext cx="5040000" cy="3960000"/>
          </a:xfrm>
        </p:spPr>
        <p:txBody>
          <a:bodyPr/>
          <a:lstStyle>
            <a:lvl1pPr>
              <a:defRPr>
                <a:solidFill>
                  <a:schemeClr val="bg1"/>
                </a:solidFill>
              </a:defRPr>
            </a:lvl1pPr>
            <a:lvl2pPr>
              <a:defRPr>
                <a:solidFill>
                  <a:schemeClr val="accent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Triple Zero Victoria" descr="Triple Zero Victoria">
            <a:extLst>
              <a:ext uri="{FF2B5EF4-FFF2-40B4-BE49-F238E27FC236}">
                <a16:creationId xmlns:a16="http://schemas.microsoft.com/office/drawing/2014/main" id="{5D570D6B-EEEB-4FCE-83F5-84583E3694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81314" y="567374"/>
            <a:ext cx="2494800" cy="941914"/>
          </a:xfrm>
          <a:prstGeom prst="rect">
            <a:avLst/>
          </a:prstGeom>
        </p:spPr>
      </p:pic>
    </p:spTree>
    <p:extLst>
      <p:ext uri="{BB962C8B-B14F-4D97-AF65-F5344CB8AC3E}">
        <p14:creationId xmlns:p14="http://schemas.microsoft.com/office/powerpoint/2010/main" val="174148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n White with Background Image">
    <p:bg>
      <p:bgPr>
        <a:gradFill>
          <a:gsLst>
            <a:gs pos="0">
              <a:srgbClr val="0C004B"/>
            </a:gs>
            <a:gs pos="44000">
              <a:srgbClr val="071051"/>
            </a:gs>
            <a:gs pos="100000">
              <a:srgbClr val="002C5D"/>
            </a:gs>
          </a:gsLst>
          <a:lin ang="0" scaled="1"/>
        </a:gradFill>
        <a:effectLst/>
      </p:bgPr>
    </p:bg>
    <p:spTree>
      <p:nvGrpSpPr>
        <p:cNvPr id="1" name=""/>
        <p:cNvGrpSpPr/>
        <p:nvPr/>
      </p:nvGrpSpPr>
      <p:grpSpPr>
        <a:xfrm>
          <a:off x="0" y="0"/>
          <a:ext cx="0" cy="0"/>
          <a:chOff x="0" y="0"/>
          <a:chExt cx="0" cy="0"/>
        </a:xfrm>
      </p:grpSpPr>
      <p:pic>
        <p:nvPicPr>
          <p:cNvPr id="10" name="White Box">
            <a:extLst>
              <a:ext uri="{FF2B5EF4-FFF2-40B4-BE49-F238E27FC236}">
                <a16:creationId xmlns:a16="http://schemas.microsoft.com/office/drawing/2014/main" id="{BA279999-EFF0-9F66-7022-0D8EDFB594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0050" y="285763"/>
            <a:ext cx="6602400" cy="6284977"/>
          </a:xfrm>
          <a:prstGeom prst="rect">
            <a:avLst/>
          </a:prstGeom>
        </p:spPr>
      </p:pic>
      <p:sp>
        <p:nvSpPr>
          <p:cNvPr id="13" name="Title 12">
            <a:extLst>
              <a:ext uri="{FF2B5EF4-FFF2-40B4-BE49-F238E27FC236}">
                <a16:creationId xmlns:a16="http://schemas.microsoft.com/office/drawing/2014/main" id="{2E9269A3-929C-1D67-5AD7-D3F2FEDD053D}"/>
              </a:ext>
            </a:extLst>
          </p:cNvPr>
          <p:cNvSpPr>
            <a:spLocks noGrp="1"/>
          </p:cNvSpPr>
          <p:nvPr>
            <p:ph type="title"/>
          </p:nvPr>
        </p:nvSpPr>
        <p:spPr>
          <a:xfrm>
            <a:off x="990000" y="846000"/>
            <a:ext cx="5040000" cy="1080000"/>
          </a:xfrm>
        </p:spPr>
        <p:txBody>
          <a:bodyPr/>
          <a:lstStyle>
            <a:lvl1pPr>
              <a:defRPr>
                <a:solidFill>
                  <a:schemeClr val="accent1"/>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D3A1249-3903-5CC0-3514-40A18A77781F}"/>
              </a:ext>
            </a:extLst>
          </p:cNvPr>
          <p:cNvSpPr>
            <a:spLocks noGrp="1"/>
          </p:cNvSpPr>
          <p:nvPr>
            <p:ph type="body" sz="quarter" idx="18" hasCustomPrompt="1"/>
          </p:nvPr>
        </p:nvSpPr>
        <p:spPr>
          <a:xfrm>
            <a:off x="989326" y="2303463"/>
            <a:ext cx="5039999" cy="3960812"/>
          </a:xfrm>
        </p:spPr>
        <p:txBody>
          <a:bodyPr/>
          <a:lstStyle/>
          <a:p>
            <a:pPr lvl="0"/>
            <a:r>
              <a:rPr lang="en-US"/>
              <a:t>Click here to insert text. Click the Increase List Level button for styles. Level 1 body text, level 2 subheading, level 3-5 bullets. Click the Decrease List Level button to move backwards through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Triple Zero Victoria" descr="Triple Zero Victoria">
            <a:extLst>
              <a:ext uri="{FF2B5EF4-FFF2-40B4-BE49-F238E27FC236}">
                <a16:creationId xmlns:a16="http://schemas.microsoft.com/office/drawing/2014/main" id="{AEB98ECF-7E7B-1CA6-2546-169B0DB1D9D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77700" y="5561586"/>
            <a:ext cx="2494800" cy="941914"/>
          </a:xfrm>
          <a:prstGeom prst="rect">
            <a:avLst/>
          </a:prstGeom>
        </p:spPr>
      </p:pic>
    </p:spTree>
    <p:extLst>
      <p:ext uri="{BB962C8B-B14F-4D97-AF65-F5344CB8AC3E}">
        <p14:creationId xmlns:p14="http://schemas.microsoft.com/office/powerpoint/2010/main" val="266176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38351-31F4-B510-7D9F-A2AA60DD6340}"/>
              </a:ext>
            </a:extLst>
          </p:cNvPr>
          <p:cNvSpPr>
            <a:spLocks noGrp="1"/>
          </p:cNvSpPr>
          <p:nvPr>
            <p:ph type="title"/>
          </p:nvPr>
        </p:nvSpPr>
        <p:spPr>
          <a:xfrm>
            <a:off x="558000" y="576000"/>
            <a:ext cx="5688000" cy="1080000"/>
          </a:xfrm>
          <a:prstGeom prst="rect">
            <a:avLst/>
          </a:prstGeom>
        </p:spPr>
        <p:txBody>
          <a:bodyPr vert="horz" lIns="36000" tIns="36000" rIns="36000" bIns="36000" rtlCol="0" anchor="t">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B44332-9360-F05A-7F2E-7349BDAD8760}"/>
              </a:ext>
            </a:extLst>
          </p:cNvPr>
          <p:cNvSpPr>
            <a:spLocks noGrp="1"/>
          </p:cNvSpPr>
          <p:nvPr>
            <p:ph type="body" idx="1"/>
          </p:nvPr>
        </p:nvSpPr>
        <p:spPr>
          <a:xfrm>
            <a:off x="558000" y="2034000"/>
            <a:ext cx="10854000" cy="3960000"/>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BD0422-CBE9-67C1-53DC-C930140F60C1}"/>
              </a:ext>
            </a:extLst>
          </p:cNvPr>
          <p:cNvSpPr>
            <a:spLocks noGrp="1"/>
          </p:cNvSpPr>
          <p:nvPr>
            <p:ph type="dt" sz="half" idx="2"/>
          </p:nvPr>
        </p:nvSpPr>
        <p:spPr>
          <a:xfrm>
            <a:off x="4446000" y="6156000"/>
            <a:ext cx="1800000" cy="252000"/>
          </a:xfrm>
          <a:prstGeom prst="rect">
            <a:avLst/>
          </a:prstGeom>
        </p:spPr>
        <p:txBody>
          <a:bodyPr vert="horz" lIns="36000" tIns="36000" rIns="36000" bIns="36000" rtlCol="0" anchor="ctr">
            <a:noAutofit/>
          </a:bodyPr>
          <a:lstStyle>
            <a:lvl1pPr algn="l">
              <a:defRPr sz="1000">
                <a:solidFill>
                  <a:schemeClr val="accent1"/>
                </a:solidFill>
              </a:defRPr>
            </a:lvl1pPr>
          </a:lstStyle>
          <a:p>
            <a:r>
              <a:rPr lang="en-US"/>
              <a:t>Date</a:t>
            </a:r>
            <a:endParaRPr lang="en-AU"/>
          </a:p>
        </p:txBody>
      </p:sp>
      <p:sp>
        <p:nvSpPr>
          <p:cNvPr id="5" name="Footer Placeholder 4">
            <a:extLst>
              <a:ext uri="{FF2B5EF4-FFF2-40B4-BE49-F238E27FC236}">
                <a16:creationId xmlns:a16="http://schemas.microsoft.com/office/drawing/2014/main" id="{8BC00A8B-CAE0-1DA4-4326-0A53068FEF33}"/>
              </a:ext>
            </a:extLst>
          </p:cNvPr>
          <p:cNvSpPr>
            <a:spLocks noGrp="1"/>
          </p:cNvSpPr>
          <p:nvPr>
            <p:ph type="ftr" sz="quarter" idx="3"/>
          </p:nvPr>
        </p:nvSpPr>
        <p:spPr>
          <a:xfrm>
            <a:off x="576000" y="6156000"/>
            <a:ext cx="2880000" cy="252000"/>
          </a:xfrm>
          <a:prstGeom prst="rect">
            <a:avLst/>
          </a:prstGeom>
        </p:spPr>
        <p:txBody>
          <a:bodyPr vert="horz" lIns="36000" tIns="36000" rIns="36000" bIns="36000" rtlCol="0" anchor="ctr">
            <a:noAutofit/>
          </a:bodyPr>
          <a:lstStyle>
            <a:lvl1pPr algn="l">
              <a:defRPr sz="1000">
                <a:solidFill>
                  <a:schemeClr val="accent1"/>
                </a:solidFill>
              </a:defRPr>
            </a:lvl1pPr>
          </a:lstStyle>
          <a:p>
            <a:r>
              <a:rPr lang="en-AU"/>
              <a:t>PowerPoint title goes here</a:t>
            </a:r>
          </a:p>
        </p:txBody>
      </p:sp>
      <p:sp>
        <p:nvSpPr>
          <p:cNvPr id="6" name="Slide Number Placeholder 5">
            <a:extLst>
              <a:ext uri="{FF2B5EF4-FFF2-40B4-BE49-F238E27FC236}">
                <a16:creationId xmlns:a16="http://schemas.microsoft.com/office/drawing/2014/main" id="{7EB77F81-80F2-082E-7BDE-01590C1F2B9C}"/>
              </a:ext>
            </a:extLst>
          </p:cNvPr>
          <p:cNvSpPr>
            <a:spLocks noGrp="1"/>
          </p:cNvSpPr>
          <p:nvPr>
            <p:ph type="sldNum" sz="quarter" idx="4"/>
          </p:nvPr>
        </p:nvSpPr>
        <p:spPr>
          <a:xfrm>
            <a:off x="11419200" y="6213000"/>
            <a:ext cx="257175" cy="252000"/>
          </a:xfrm>
          <a:prstGeom prst="ellipse">
            <a:avLst/>
          </a:prstGeom>
          <a:solidFill>
            <a:schemeClr val="accent1"/>
          </a:solidFill>
        </p:spPr>
        <p:txBody>
          <a:bodyPr vert="horz" lIns="0" tIns="36000" rIns="0" bIns="36000" rtlCol="0" anchor="ctr">
            <a:noAutofit/>
          </a:bodyPr>
          <a:lstStyle>
            <a:lvl1pPr algn="ctr">
              <a:defRPr sz="1000">
                <a:solidFill>
                  <a:schemeClr val="bg1"/>
                </a:solidFill>
              </a:defRPr>
            </a:lvl1pPr>
          </a:lstStyle>
          <a:p>
            <a:fld id="{269FAD8C-4D40-423B-9DE8-E5CC1FEA2CE6}" type="slidenum">
              <a:rPr lang="en-AU" smtClean="0"/>
              <a:pPr/>
              <a:t>‹#›</a:t>
            </a:fld>
            <a:endParaRPr lang="en-AU"/>
          </a:p>
        </p:txBody>
      </p:sp>
      <p:pic>
        <p:nvPicPr>
          <p:cNvPr id="8" name="Triple Zero Victoria" descr="Triple Zero Victoria">
            <a:extLst>
              <a:ext uri="{FF2B5EF4-FFF2-40B4-BE49-F238E27FC236}">
                <a16:creationId xmlns:a16="http://schemas.microsoft.com/office/drawing/2014/main" id="{B4C4FB28-F9BF-375E-4EB9-D3F4918EA4F1}"/>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181314" y="567374"/>
            <a:ext cx="2494800" cy="941914"/>
          </a:xfrm>
          <a:prstGeom prst="rect">
            <a:avLst/>
          </a:prstGeom>
        </p:spPr>
      </p:pic>
      <p:sp>
        <p:nvSpPr>
          <p:cNvPr id="10" name="TextBox 9">
            <a:extLst>
              <a:ext uri="{FF2B5EF4-FFF2-40B4-BE49-F238E27FC236}">
                <a16:creationId xmlns:a16="http://schemas.microsoft.com/office/drawing/2014/main" id="{AB504CEE-9F45-4D50-DB34-D2E4897ABF11}"/>
              </a:ext>
            </a:extLst>
          </p:cNvPr>
          <p:cNvSpPr txBox="1"/>
          <p:nvPr>
            <p:extLst>
              <p:ext uri="{1162E1C5-73C7-4A58-AE30-91384D911F3F}">
                <p184:classification xmlns:p184="http://schemas.microsoft.com/office/powerpoint/2018/4/main" val="hdr"/>
              </p:ext>
            </p:extLst>
          </p:nvPr>
        </p:nvSpPr>
        <p:spPr>
          <a:xfrm>
            <a:off x="5753100" y="63500"/>
            <a:ext cx="728663" cy="228600"/>
          </a:xfrm>
          <a:prstGeom prst="rect">
            <a:avLst/>
          </a:prstGeom>
        </p:spPr>
        <p:txBody>
          <a:bodyPr horzOverflow="overflow" lIns="0" tIns="0" rIns="0" bIns="0">
            <a:spAutoFit/>
          </a:bodyPr>
          <a:lstStyle/>
          <a:p>
            <a:pPr algn="l"/>
            <a:r>
              <a:rPr lang="en-US" sz="1500">
                <a:solidFill>
                  <a:srgbClr val="FF0000"/>
                </a:solidFill>
                <a:latin typeface="Calibri" panose="020F0502020204030204" pitchFamily="34" charset="0"/>
                <a:cs typeface="Calibri" panose="020F0502020204030204" pitchFamily="34" charset="0"/>
              </a:rPr>
              <a:t>OFFICIAL</a:t>
            </a:r>
          </a:p>
        </p:txBody>
      </p:sp>
      <p:sp>
        <p:nvSpPr>
          <p:cNvPr id="11" name="TextBox 10">
            <a:extLst>
              <a:ext uri="{FF2B5EF4-FFF2-40B4-BE49-F238E27FC236}">
                <a16:creationId xmlns:a16="http://schemas.microsoft.com/office/drawing/2014/main" id="{D10138D2-D502-D215-F3DA-BA1C472061C9}"/>
              </a:ext>
            </a:extLst>
          </p:cNvPr>
          <p:cNvSpPr txBox="1"/>
          <p:nvPr>
            <p:extLst>
              <p:ext uri="{1162E1C5-73C7-4A58-AE30-91384D911F3F}">
                <p184:classification xmlns:p184="http://schemas.microsoft.com/office/powerpoint/2018/4/main" val="ftr"/>
              </p:ext>
            </p:extLst>
          </p:nvPr>
        </p:nvSpPr>
        <p:spPr>
          <a:xfrm>
            <a:off x="5753100" y="6565900"/>
            <a:ext cx="728663" cy="228600"/>
          </a:xfrm>
          <a:prstGeom prst="rect">
            <a:avLst/>
          </a:prstGeom>
        </p:spPr>
        <p:txBody>
          <a:bodyPr horzOverflow="overflow" lIns="0" tIns="0" rIns="0" bIns="0">
            <a:spAutoFit/>
          </a:bodyPr>
          <a:lstStyle/>
          <a:p>
            <a:pPr algn="l"/>
            <a:r>
              <a:rPr lang="en-US" sz="15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9819386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6" r:id="rId3"/>
    <p:sldLayoutId id="2147483657" r:id="rId4"/>
    <p:sldLayoutId id="2147483650" r:id="rId5"/>
    <p:sldLayoutId id="2147483652" r:id="rId6"/>
    <p:sldLayoutId id="2147483653" r:id="rId7"/>
    <p:sldLayoutId id="2147483663" r:id="rId8"/>
    <p:sldLayoutId id="2147483664" r:id="rId9"/>
    <p:sldLayoutId id="2147483659" r:id="rId10"/>
    <p:sldLayoutId id="2147483665" r:id="rId11"/>
    <p:sldLayoutId id="2147483660" r:id="rId12"/>
    <p:sldLayoutId id="2147483661" r:id="rId13"/>
    <p:sldLayoutId id="2147483654" r:id="rId14"/>
    <p:sldLayoutId id="2147483655" r:id="rId15"/>
    <p:sldLayoutId id="2147483666" r:id="rId16"/>
    <p:sldLayoutId id="2147483662" r:id="rId17"/>
  </p:sldLayoutIdLst>
  <p:hf hdr="0"/>
  <p:txStyles>
    <p:titleStyle>
      <a:lvl1pPr algn="l" defTabSz="914400" rtl="0" eaLnBrk="1" latinLnBrk="0" hangingPunct="1">
        <a:lnSpc>
          <a:spcPct val="88000"/>
        </a:lnSpc>
        <a:spcBef>
          <a:spcPct val="0"/>
        </a:spcBef>
        <a:buNone/>
        <a:defRPr sz="3500" b="1" kern="1200" spc="-6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1000"/>
        </a:spcAft>
        <a:buFont typeface="Arial" panose="020B0604020202020204" pitchFamily="34" charset="0"/>
        <a:buNone/>
        <a:defRPr sz="1600" b="1" kern="1200">
          <a:solidFill>
            <a:schemeClr val="accent1"/>
          </a:solidFill>
          <a:latin typeface="+mn-lt"/>
          <a:ea typeface="+mn-ea"/>
          <a:cs typeface="+mn-cs"/>
        </a:defRPr>
      </a:lvl2pPr>
      <a:lvl3pPr marL="180000" indent="-180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3pPr>
      <a:lvl4pPr marL="396000" indent="-216000" algn="l" defTabSz="914400" rtl="0" eaLnBrk="1" latinLnBrk="0" hangingPunct="1">
        <a:lnSpc>
          <a:spcPct val="100000"/>
        </a:lnSpc>
        <a:spcBef>
          <a:spcPts val="300"/>
        </a:spcBef>
        <a:buFont typeface="Arial" panose="020B0604020202020204" pitchFamily="34" charset="0"/>
        <a:buChar char="&gt;"/>
        <a:defRPr sz="1400" kern="1200" spc="-10" baseline="0">
          <a:solidFill>
            <a:schemeClr val="tx1"/>
          </a:solidFill>
          <a:latin typeface="+mn-lt"/>
          <a:ea typeface="+mn-ea"/>
          <a:cs typeface="+mn-cs"/>
        </a:defRPr>
      </a:lvl4pPr>
      <a:lvl5pPr marL="648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5pPr>
      <a:lvl6pPr marL="864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6pPr>
      <a:lvl7pPr marL="1080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7pPr>
      <a:lvl8pPr marL="1296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8pPr>
      <a:lvl9pPr marL="1512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9pPr>
    </p:bodyStyle>
    <p:otherStyle>
      <a:defPPr>
        <a:defRPr lang="en-US"/>
      </a:defPPr>
      <a:lvl1pPr marL="0" algn="l" defTabSz="1800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0" algn="l" defTabSz="180000" rtl="0" eaLnBrk="1" latinLnBrk="0" hangingPunct="1">
        <a:lnSpc>
          <a:spcPct val="102000"/>
        </a:lnSpc>
        <a:spcBef>
          <a:spcPts val="500"/>
        </a:spcBef>
        <a:defRPr sz="1400" b="1" kern="1200">
          <a:solidFill>
            <a:schemeClr val="tx1"/>
          </a:solidFill>
          <a:latin typeface="+mn-lt"/>
          <a:ea typeface="+mn-ea"/>
          <a:cs typeface="+mn-cs"/>
        </a:defRPr>
      </a:lvl2pPr>
      <a:lvl3pPr marL="180000" indent="-180000" algn="l" defTabSz="180000" rtl="0" eaLnBrk="1" latinLnBrk="0" hangingPunct="1">
        <a:lnSpc>
          <a:spcPct val="100000"/>
        </a:lnSpc>
        <a:spcBef>
          <a:spcPts val="300"/>
        </a:spcBef>
        <a:buFont typeface="Arial" panose="020B0604020202020204" pitchFamily="34" charset="0"/>
        <a:buChar char="•"/>
        <a:defRPr sz="1400" kern="1200">
          <a:solidFill>
            <a:schemeClr val="tx1"/>
          </a:solidFill>
          <a:latin typeface="+mn-lt"/>
          <a:ea typeface="+mn-ea"/>
          <a:cs typeface="+mn-cs"/>
        </a:defRPr>
      </a:lvl3pPr>
      <a:lvl4pPr marL="360000" indent="-180000" algn="l" defTabSz="180000" rtl="0" eaLnBrk="1" latinLnBrk="0" hangingPunct="1">
        <a:lnSpc>
          <a:spcPct val="100000"/>
        </a:lnSpc>
        <a:spcBef>
          <a:spcPts val="300"/>
        </a:spcBef>
        <a:buFont typeface="Arial" panose="020B0604020202020204" pitchFamily="34" charset="0"/>
        <a:buChar char="&gt;"/>
        <a:defRPr sz="1400" kern="1200">
          <a:solidFill>
            <a:schemeClr val="tx1"/>
          </a:solidFill>
          <a:latin typeface="+mn-lt"/>
          <a:ea typeface="+mn-ea"/>
          <a:cs typeface="+mn-cs"/>
        </a:defRPr>
      </a:lvl4pPr>
      <a:lvl5pPr marL="540000" indent="-180000" algn="l" defTabSz="180000" rtl="0" eaLnBrk="1" latinLnBrk="0" hangingPunct="1">
        <a:lnSpc>
          <a:spcPct val="100000"/>
        </a:lnSpc>
        <a:spcBef>
          <a:spcPts val="300"/>
        </a:spcBef>
        <a:buFont typeface="Arial" panose="020B0604020202020204" pitchFamily="34" charset="0"/>
        <a:buChar char="–"/>
        <a:defRPr sz="1400" kern="1200">
          <a:solidFill>
            <a:schemeClr val="tx1"/>
          </a:solidFill>
          <a:latin typeface="+mn-lt"/>
          <a:ea typeface="+mn-ea"/>
          <a:cs typeface="+mn-cs"/>
        </a:defRPr>
      </a:lvl5pPr>
      <a:lvl6pPr marL="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6pPr>
      <a:lvl7pPr marL="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7pPr>
      <a:lvl8pPr marL="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8pPr>
      <a:lvl9pPr marL="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1F1C03-0E5F-5FA5-3181-B600C9DE26E2}"/>
              </a:ext>
            </a:extLst>
          </p:cNvPr>
          <p:cNvSpPr>
            <a:spLocks noGrp="1"/>
          </p:cNvSpPr>
          <p:nvPr>
            <p:ph type="ctrTitle"/>
          </p:nvPr>
        </p:nvSpPr>
        <p:spPr>
          <a:xfrm>
            <a:off x="558000" y="3060000"/>
            <a:ext cx="5040000" cy="2520000"/>
          </a:xfrm>
        </p:spPr>
        <p:txBody>
          <a:bodyPr/>
          <a:lstStyle/>
          <a:p>
            <a:r>
              <a:rPr lang="en-US" altLang="en-US">
                <a:ea typeface="ＭＳ Ｐゴシック"/>
              </a:rPr>
              <a:t>Operations Enterprise Agreement</a:t>
            </a:r>
            <a:br>
              <a:rPr lang="en-US" altLang="en-US">
                <a:ea typeface="ＭＳ Ｐゴシック"/>
              </a:rPr>
            </a:br>
            <a:r>
              <a:rPr lang="en-US" altLang="en-US">
                <a:ea typeface="ＭＳ Ｐゴシック"/>
              </a:rPr>
              <a:t>Roadshow</a:t>
            </a:r>
            <a:endParaRPr lang="en-AU"/>
          </a:p>
        </p:txBody>
      </p:sp>
    </p:spTree>
    <p:extLst>
      <p:ext uri="{BB962C8B-B14F-4D97-AF65-F5344CB8AC3E}">
        <p14:creationId xmlns:p14="http://schemas.microsoft.com/office/powerpoint/2010/main" val="1583793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9516-B030-6F25-8748-5E1AED32BDE3}"/>
              </a:ext>
            </a:extLst>
          </p:cNvPr>
          <p:cNvSpPr>
            <a:spLocks noGrp="1"/>
          </p:cNvSpPr>
          <p:nvPr>
            <p:ph type="title"/>
          </p:nvPr>
        </p:nvSpPr>
        <p:spPr/>
        <p:txBody>
          <a:bodyPr/>
          <a:lstStyle/>
          <a:p>
            <a:r>
              <a:rPr lang="en-AU" dirty="0"/>
              <a:t>Deployment &amp; Rosters</a:t>
            </a:r>
          </a:p>
        </p:txBody>
      </p:sp>
      <p:sp>
        <p:nvSpPr>
          <p:cNvPr id="5" name="Slide Number Placeholder 4">
            <a:extLst>
              <a:ext uri="{FF2B5EF4-FFF2-40B4-BE49-F238E27FC236}">
                <a16:creationId xmlns:a16="http://schemas.microsoft.com/office/drawing/2014/main" id="{4CAE9F9D-A0E8-A0E5-3EC4-B30732D54B08}"/>
              </a:ext>
            </a:extLst>
          </p:cNvPr>
          <p:cNvSpPr>
            <a:spLocks noGrp="1"/>
          </p:cNvSpPr>
          <p:nvPr>
            <p:ph type="sldNum" sz="quarter" idx="16"/>
          </p:nvPr>
        </p:nvSpPr>
        <p:spPr/>
        <p:txBody>
          <a:bodyPr/>
          <a:lstStyle/>
          <a:p>
            <a:fld id="{269FAD8C-4D40-423B-9DE8-E5CC1FEA2CE6}" type="slidenum">
              <a:rPr lang="en-AU" smtClean="0"/>
              <a:pPr/>
              <a:t>10</a:t>
            </a:fld>
            <a:endParaRPr lang="en-AU"/>
          </a:p>
        </p:txBody>
      </p:sp>
      <p:sp>
        <p:nvSpPr>
          <p:cNvPr id="6" name="Text Placeholder 5">
            <a:extLst>
              <a:ext uri="{FF2B5EF4-FFF2-40B4-BE49-F238E27FC236}">
                <a16:creationId xmlns:a16="http://schemas.microsoft.com/office/drawing/2014/main" id="{AE75C11D-F4AF-29B7-3A37-64AE8B6C9CC5}"/>
              </a:ext>
            </a:extLst>
          </p:cNvPr>
          <p:cNvSpPr>
            <a:spLocks noGrp="1"/>
          </p:cNvSpPr>
          <p:nvPr>
            <p:ph type="body" sz="quarter" idx="17"/>
          </p:nvPr>
        </p:nvSpPr>
        <p:spPr>
          <a:xfrm>
            <a:off x="4040285" y="225467"/>
            <a:ext cx="7846915" cy="6407066"/>
          </a:xfrm>
        </p:spPr>
        <p:txBody>
          <a:bodyPr vert="horz" lIns="36000" tIns="36000" rIns="36000" bIns="36000" rtlCol="0" anchor="t">
            <a:noAutofit/>
          </a:bodyPr>
          <a:lstStyle/>
          <a:p>
            <a:r>
              <a:rPr lang="en-AU" b="1" dirty="0"/>
              <a:t>Increased access to Multiskill Training</a:t>
            </a:r>
          </a:p>
          <a:p>
            <a:pPr marL="342900" lvl="1" indent="-342900">
              <a:lnSpc>
                <a:spcPct val="115000"/>
              </a:lnSpc>
              <a:spcBef>
                <a:spcPts val="600"/>
              </a:spcBef>
              <a:spcAft>
                <a:spcPts val="0"/>
              </a:spcAft>
              <a:buChar char="•"/>
            </a:pPr>
            <a:r>
              <a:rPr lang="en-AU" sz="1400" b="0" dirty="0">
                <a:solidFill>
                  <a:schemeClr val="tx1"/>
                </a:solidFill>
                <a:cs typeface="Arial"/>
              </a:rPr>
              <a:t>An EOI inviting employees to register their interest to Multiskill will occur within 3 months of the EA coming into operation. </a:t>
            </a:r>
          </a:p>
          <a:p>
            <a:endParaRPr lang="en-AU" b="1" dirty="0"/>
          </a:p>
          <a:p>
            <a:r>
              <a:rPr lang="en-AU" b="1" dirty="0"/>
              <a:t>Expanding the flexibility of the standard roster</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Increased variations in standard roster shift start and finish times of up to 2 hours, including afternoon shifts and part-time variations. </a:t>
            </a:r>
          </a:p>
          <a:p>
            <a:endParaRPr lang="en-AU" b="1" dirty="0"/>
          </a:p>
          <a:p>
            <a:r>
              <a:rPr lang="en-AU" b="1" dirty="0"/>
              <a:t>Demand based rostering </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Roster F – a new non-standard roster focussed on supporting resourcing requirements for known peak periods. </a:t>
            </a:r>
          </a:p>
          <a:p>
            <a:endParaRPr lang="en-AU" dirty="0"/>
          </a:p>
          <a:p>
            <a:r>
              <a:rPr lang="en-AU" b="1" dirty="0"/>
              <a:t>Rest Breaks for Surge</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The policy covers the deployment of multiskilled employees into another service for unplanned surge or higher than anticipated unplanned absence. Multiskill employees will be supported with a rest break prior to returning to their rostered service. </a:t>
            </a:r>
          </a:p>
          <a:p>
            <a:pPr marL="342900" indent="-342900">
              <a:lnSpc>
                <a:spcPct val="115000"/>
              </a:lnSpc>
              <a:spcBef>
                <a:spcPts val="600"/>
              </a:spcBef>
              <a:buFont typeface="Arial" panose="020B0604020202020204" pitchFamily="34" charset="0"/>
              <a:buChar char="•"/>
            </a:pPr>
            <a:endParaRPr lang="en-AU" dirty="0">
              <a:cs typeface="Arial" panose="020B0604020202020204" pitchFamily="34" charset="0"/>
            </a:endParaRPr>
          </a:p>
          <a:p>
            <a:endParaRPr lang="en-AU" dirty="0"/>
          </a:p>
          <a:p>
            <a:endParaRPr lang="en-AU" dirty="0"/>
          </a:p>
        </p:txBody>
      </p:sp>
    </p:spTree>
    <p:extLst>
      <p:ext uri="{BB962C8B-B14F-4D97-AF65-F5344CB8AC3E}">
        <p14:creationId xmlns:p14="http://schemas.microsoft.com/office/powerpoint/2010/main" val="204586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264E-3322-0A0C-B646-D8D7EFA2BC2E}"/>
              </a:ext>
            </a:extLst>
          </p:cNvPr>
          <p:cNvSpPr>
            <a:spLocks noGrp="1"/>
          </p:cNvSpPr>
          <p:nvPr>
            <p:ph type="title"/>
          </p:nvPr>
        </p:nvSpPr>
        <p:spPr/>
        <p:txBody>
          <a:bodyPr/>
          <a:lstStyle/>
          <a:p>
            <a:br>
              <a:rPr lang="en-AU"/>
            </a:br>
            <a:r>
              <a:rPr lang="en-AU"/>
              <a:t>Support &amp; Wellbeing </a:t>
            </a:r>
          </a:p>
        </p:txBody>
      </p:sp>
      <p:sp>
        <p:nvSpPr>
          <p:cNvPr id="5" name="Slide Number Placeholder 4">
            <a:extLst>
              <a:ext uri="{FF2B5EF4-FFF2-40B4-BE49-F238E27FC236}">
                <a16:creationId xmlns:a16="http://schemas.microsoft.com/office/drawing/2014/main" id="{CB38705E-00E6-C9A2-1E34-97C183D4BDDB}"/>
              </a:ext>
            </a:extLst>
          </p:cNvPr>
          <p:cNvSpPr>
            <a:spLocks noGrp="1"/>
          </p:cNvSpPr>
          <p:nvPr>
            <p:ph type="sldNum" sz="quarter" idx="16"/>
          </p:nvPr>
        </p:nvSpPr>
        <p:spPr/>
        <p:txBody>
          <a:bodyPr/>
          <a:lstStyle/>
          <a:p>
            <a:fld id="{269FAD8C-4D40-423B-9DE8-E5CC1FEA2CE6}" type="slidenum">
              <a:rPr lang="en-AU" smtClean="0"/>
              <a:pPr/>
              <a:t>11</a:t>
            </a:fld>
            <a:endParaRPr lang="en-AU"/>
          </a:p>
        </p:txBody>
      </p:sp>
      <p:sp>
        <p:nvSpPr>
          <p:cNvPr id="6" name="Text Placeholder 5">
            <a:extLst>
              <a:ext uri="{FF2B5EF4-FFF2-40B4-BE49-F238E27FC236}">
                <a16:creationId xmlns:a16="http://schemas.microsoft.com/office/drawing/2014/main" id="{A7980CD2-224D-D4B5-4651-094E798F7252}"/>
              </a:ext>
            </a:extLst>
          </p:cNvPr>
          <p:cNvSpPr>
            <a:spLocks noGrp="1"/>
          </p:cNvSpPr>
          <p:nvPr>
            <p:ph type="body" sz="quarter" idx="17"/>
          </p:nvPr>
        </p:nvSpPr>
        <p:spPr>
          <a:xfrm>
            <a:off x="3954024" y="513806"/>
            <a:ext cx="7722351" cy="5865729"/>
          </a:xfrm>
        </p:spPr>
        <p:txBody>
          <a:bodyPr vert="horz" lIns="36000" tIns="36000" rIns="36000" bIns="36000" rtlCol="0" anchor="t">
            <a:noAutofit/>
          </a:bodyPr>
          <a:lstStyle/>
          <a:p>
            <a:r>
              <a:rPr lang="en-AU" b="1" dirty="0"/>
              <a:t>Compassionate Leave</a:t>
            </a:r>
          </a:p>
          <a:p>
            <a:pPr marL="342900" indent="-342900">
              <a:lnSpc>
                <a:spcPct val="115000"/>
              </a:lnSpc>
              <a:spcBef>
                <a:spcPts val="600"/>
              </a:spcBef>
              <a:buFont typeface="Arial" panose="020B0604020202020204" pitchFamily="34" charset="0"/>
              <a:buChar char="•"/>
            </a:pPr>
            <a:r>
              <a:rPr lang="en-AU" dirty="0">
                <a:cs typeface="Arial" panose="020B0604020202020204" pitchFamily="34" charset="0"/>
              </a:rPr>
              <a:t>Grounds for compassionate leave expanded to include leave for loss of pregnancy under 20 weeks; and 1 day of compassionate leave for aunts and uncles.</a:t>
            </a:r>
          </a:p>
          <a:p>
            <a:endParaRPr lang="en-AU" b="1" dirty="0"/>
          </a:p>
          <a:p>
            <a:r>
              <a:rPr lang="en-AU" b="1" dirty="0"/>
              <a:t>Leave Donation</a:t>
            </a:r>
          </a:p>
          <a:p>
            <a:pPr marL="342900" indent="-342900">
              <a:lnSpc>
                <a:spcPct val="115000"/>
              </a:lnSpc>
              <a:spcBef>
                <a:spcPts val="600"/>
              </a:spcBef>
              <a:buFont typeface="Arial" panose="020B0604020202020204" pitchFamily="34" charset="0"/>
              <a:buChar char="•"/>
            </a:pPr>
            <a:r>
              <a:rPr lang="en-AU" dirty="0">
                <a:cs typeface="Arial" panose="020B0604020202020204" pitchFamily="34" charset="0"/>
              </a:rPr>
              <a:t>Employees who are unfit for work due to a serious long term or chronic illness will have unlimited access to personal leave hours that are donated by other employees.</a:t>
            </a:r>
          </a:p>
          <a:p>
            <a:pPr marL="342900" indent="-342900">
              <a:lnSpc>
                <a:spcPct val="115000"/>
              </a:lnSpc>
              <a:spcBef>
                <a:spcPts val="600"/>
              </a:spcBef>
              <a:buFont typeface="Arial" panose="020B0604020202020204" pitchFamily="34" charset="0"/>
              <a:buChar char="•"/>
            </a:pPr>
            <a:r>
              <a:rPr lang="en-AU" dirty="0">
                <a:cs typeface="Arial" panose="020B0604020202020204" pitchFamily="34" charset="0"/>
              </a:rPr>
              <a:t>Introduction of a new option for employees to receive leave donations to a maximum value of 78-hours which can be utilised when they are otherwise unfit for work.</a:t>
            </a:r>
          </a:p>
          <a:p>
            <a:endParaRPr lang="en-AU" dirty="0"/>
          </a:p>
          <a:p>
            <a:r>
              <a:rPr lang="en-AU" b="1" dirty="0"/>
              <a:t>Defence Leave</a:t>
            </a:r>
          </a:p>
          <a:p>
            <a:pPr marL="342900" indent="-342900">
              <a:lnSpc>
                <a:spcPct val="115000"/>
              </a:lnSpc>
              <a:spcBef>
                <a:spcPts val="600"/>
              </a:spcBef>
              <a:buFont typeface="Arial" panose="020B0604020202020204" pitchFamily="34" charset="0"/>
              <a:buChar char="•"/>
            </a:pPr>
            <a:r>
              <a:rPr lang="en-AU" dirty="0">
                <a:cs typeface="Arial" panose="020B0604020202020204" pitchFamily="34" charset="0"/>
              </a:rPr>
              <a:t>Full-time employees who have completed their probation would be entitled to 20 days' paid leave to attend Defence Force Reserve training.  Part time employees would obtain an equivalent amount of leave on a pro rata basis.  </a:t>
            </a:r>
          </a:p>
          <a:p>
            <a:pPr marL="342900" indent="-342900">
              <a:lnSpc>
                <a:spcPct val="115000"/>
              </a:lnSpc>
              <a:spcBef>
                <a:spcPts val="600"/>
              </a:spcBef>
              <a:buFont typeface="Arial" panose="020B0604020202020204" pitchFamily="34" charset="0"/>
              <a:buChar char="•"/>
            </a:pPr>
            <a:r>
              <a:rPr lang="en-AU" dirty="0">
                <a:cs typeface="Arial"/>
              </a:rPr>
              <a:t>While on Defence leave, TZV would make 'top up' payments equal to the difference between the Defence </a:t>
            </a:r>
            <a:r>
              <a:rPr lang="en-AU" dirty="0"/>
              <a:t>Force pay and TZV pay, if there is a deficit.</a:t>
            </a:r>
          </a:p>
          <a:p>
            <a:endParaRPr lang="en-AU" dirty="0"/>
          </a:p>
          <a:p>
            <a:r>
              <a:rPr lang="en-AU" b="1" dirty="0"/>
              <a:t>Blood Donation Leave</a:t>
            </a:r>
          </a:p>
          <a:p>
            <a:pPr marL="342900" indent="-342900">
              <a:lnSpc>
                <a:spcPct val="115000"/>
              </a:lnSpc>
              <a:spcBef>
                <a:spcPts val="600"/>
              </a:spcBef>
              <a:buFont typeface="Arial" panose="020B0604020202020204" pitchFamily="34" charset="0"/>
              <a:buChar char="•"/>
            </a:pPr>
            <a:r>
              <a:rPr lang="en-AU" dirty="0">
                <a:cs typeface="Arial" panose="020B0604020202020204" pitchFamily="34" charset="0"/>
              </a:rPr>
              <a:t>Up to four hours leave without loss of pay to visit the Red Cross Blood Bank as a donor once every twelve weeks.  Release will be supported in consideration of operational demands and will not be unreasonably refused.</a:t>
            </a:r>
          </a:p>
        </p:txBody>
      </p:sp>
    </p:spTree>
    <p:extLst>
      <p:ext uri="{BB962C8B-B14F-4D97-AF65-F5344CB8AC3E}">
        <p14:creationId xmlns:p14="http://schemas.microsoft.com/office/powerpoint/2010/main" val="3262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6C7F87-7358-402B-4D9D-C2D405603C28}"/>
              </a:ext>
            </a:extLst>
          </p:cNvPr>
          <p:cNvSpPr>
            <a:spLocks noGrp="1"/>
          </p:cNvSpPr>
          <p:nvPr>
            <p:ph type="title"/>
          </p:nvPr>
        </p:nvSpPr>
        <p:spPr>
          <a:xfrm>
            <a:off x="540000" y="3996000"/>
            <a:ext cx="10800000" cy="1080000"/>
          </a:xfrm>
        </p:spPr>
        <p:txBody>
          <a:bodyPr/>
          <a:lstStyle/>
          <a:p>
            <a:r>
              <a:rPr lang="en-AU"/>
              <a:t>Thank you.</a:t>
            </a:r>
          </a:p>
        </p:txBody>
      </p:sp>
    </p:spTree>
    <p:extLst>
      <p:ext uri="{BB962C8B-B14F-4D97-AF65-F5344CB8AC3E}">
        <p14:creationId xmlns:p14="http://schemas.microsoft.com/office/powerpoint/2010/main" val="219589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4433-039B-84BE-641C-1BE259F375BC}"/>
              </a:ext>
            </a:extLst>
          </p:cNvPr>
          <p:cNvSpPr>
            <a:spLocks noGrp="1"/>
          </p:cNvSpPr>
          <p:nvPr>
            <p:ph type="title"/>
          </p:nvPr>
        </p:nvSpPr>
        <p:spPr/>
        <p:txBody>
          <a:bodyPr/>
          <a:lstStyle/>
          <a:p>
            <a:br>
              <a:rPr lang="en-AU"/>
            </a:br>
            <a:br>
              <a:rPr lang="en-AU"/>
            </a:br>
            <a:r>
              <a:rPr lang="en-AU"/>
              <a:t>Wages and Allowances</a:t>
            </a:r>
          </a:p>
        </p:txBody>
      </p:sp>
      <p:sp>
        <p:nvSpPr>
          <p:cNvPr id="5" name="Slide Number Placeholder 4">
            <a:extLst>
              <a:ext uri="{FF2B5EF4-FFF2-40B4-BE49-F238E27FC236}">
                <a16:creationId xmlns:a16="http://schemas.microsoft.com/office/drawing/2014/main" id="{FD6B4904-BBBC-B75A-488F-5983936D48F1}"/>
              </a:ext>
            </a:extLst>
          </p:cNvPr>
          <p:cNvSpPr>
            <a:spLocks noGrp="1"/>
          </p:cNvSpPr>
          <p:nvPr>
            <p:ph type="sldNum" sz="quarter" idx="16"/>
          </p:nvPr>
        </p:nvSpPr>
        <p:spPr/>
        <p:txBody>
          <a:bodyPr/>
          <a:lstStyle/>
          <a:p>
            <a:fld id="{269FAD8C-4D40-423B-9DE8-E5CC1FEA2CE6}" type="slidenum">
              <a:rPr lang="en-AU" smtClean="0"/>
              <a:pPr/>
              <a:t>2</a:t>
            </a:fld>
            <a:endParaRPr lang="en-AU"/>
          </a:p>
        </p:txBody>
      </p:sp>
      <p:sp>
        <p:nvSpPr>
          <p:cNvPr id="6" name="Text Placeholder 5">
            <a:extLst>
              <a:ext uri="{FF2B5EF4-FFF2-40B4-BE49-F238E27FC236}">
                <a16:creationId xmlns:a16="http://schemas.microsoft.com/office/drawing/2014/main" id="{3C4DE47D-BC52-4914-2A45-1F0ECCCC5234}"/>
              </a:ext>
            </a:extLst>
          </p:cNvPr>
          <p:cNvSpPr>
            <a:spLocks noGrp="1"/>
          </p:cNvSpPr>
          <p:nvPr>
            <p:ph type="body" sz="quarter" idx="17"/>
          </p:nvPr>
        </p:nvSpPr>
        <p:spPr>
          <a:xfrm>
            <a:off x="4070817" y="39422"/>
            <a:ext cx="7940357" cy="6685578"/>
          </a:xfrm>
        </p:spPr>
        <p:txBody>
          <a:bodyPr vert="horz" lIns="36000" tIns="36000" rIns="36000" bIns="36000" rtlCol="0" anchor="t">
            <a:noAutofit/>
          </a:bodyPr>
          <a:lstStyle/>
          <a:p>
            <a:pPr>
              <a:spcAft>
                <a:spcPts val="1000"/>
              </a:spcAft>
            </a:pPr>
            <a:r>
              <a:rPr lang="en-AU" b="1" dirty="0"/>
              <a:t>Annual Increases</a:t>
            </a:r>
          </a:p>
          <a:p>
            <a:r>
              <a:rPr lang="en-AU" sz="1400" dirty="0">
                <a:ea typeface="Calibri"/>
                <a:cs typeface="Arial"/>
              </a:rPr>
              <a:t>3% annual wage increases will apply as follows to wages and wage related allowances:</a:t>
            </a:r>
          </a:p>
          <a:p>
            <a:pPr marL="342900" indent="-342900">
              <a:lnSpc>
                <a:spcPct val="115000"/>
              </a:lnSpc>
              <a:spcBef>
                <a:spcPts val="600"/>
              </a:spcBef>
              <a:buFont typeface="Arial" panose="020B0604020202020204" pitchFamily="34" charset="0"/>
              <a:buChar char="•"/>
            </a:pPr>
            <a:r>
              <a:rPr lang="en-AU" dirty="0">
                <a:cs typeface="Arial"/>
              </a:rPr>
              <a:t>From the first full pay period on or after 3 April  2024</a:t>
            </a:r>
          </a:p>
          <a:p>
            <a:pPr marL="342900" indent="-342900">
              <a:lnSpc>
                <a:spcPct val="115000"/>
              </a:lnSpc>
              <a:spcBef>
                <a:spcPts val="600"/>
              </a:spcBef>
              <a:buFont typeface="Arial" panose="020B0604020202020204" pitchFamily="34" charset="0"/>
              <a:buChar char="•"/>
            </a:pPr>
            <a:r>
              <a:rPr lang="en-AU" dirty="0">
                <a:cs typeface="Arial"/>
              </a:rPr>
              <a:t>From the first full pay period on or after 3 April  2025</a:t>
            </a:r>
          </a:p>
          <a:p>
            <a:pPr marL="342900" indent="-342900">
              <a:lnSpc>
                <a:spcPct val="115000"/>
              </a:lnSpc>
              <a:spcBef>
                <a:spcPts val="600"/>
              </a:spcBef>
              <a:buFont typeface="Arial" panose="020B0604020202020204" pitchFamily="34" charset="0"/>
              <a:buChar char="•"/>
            </a:pPr>
            <a:r>
              <a:rPr lang="en-AU" dirty="0">
                <a:cs typeface="Arial"/>
              </a:rPr>
              <a:t>From the first full pay period on or after 3 April  2026</a:t>
            </a:r>
          </a:p>
          <a:p>
            <a:pPr marL="342900" indent="-342900">
              <a:lnSpc>
                <a:spcPct val="115000"/>
              </a:lnSpc>
              <a:spcBef>
                <a:spcPts val="600"/>
              </a:spcBef>
              <a:buFont typeface="Arial" panose="020B0604020202020204" pitchFamily="34" charset="0"/>
              <a:buChar char="•"/>
            </a:pPr>
            <a:r>
              <a:rPr lang="en-AU" dirty="0">
                <a:cs typeface="Arial"/>
              </a:rPr>
              <a:t>From the first full pay period on or after 3 April  2027</a:t>
            </a:r>
          </a:p>
          <a:p>
            <a:endParaRPr lang="en-AU" b="1" dirty="0">
              <a:cs typeface="Arial" panose="020B0604020202020204"/>
            </a:endParaRPr>
          </a:p>
          <a:p>
            <a:r>
              <a:rPr lang="en-AU" sz="1400" b="1" dirty="0"/>
              <a:t>Lump Sum Payments</a:t>
            </a:r>
            <a:endParaRPr lang="en-AU" sz="1400" b="1" dirty="0">
              <a:cs typeface="Arial"/>
            </a:endParaRPr>
          </a:p>
          <a:p>
            <a:pPr>
              <a:lnSpc>
                <a:spcPct val="115000"/>
              </a:lnSpc>
              <a:spcBef>
                <a:spcPts val="600"/>
              </a:spcBef>
            </a:pPr>
            <a:r>
              <a:rPr lang="en-AU" dirty="0">
                <a:ea typeface="+mn-lt"/>
                <a:cs typeface="+mn-lt"/>
              </a:rPr>
              <a:t>A one-off payment of </a:t>
            </a:r>
            <a:r>
              <a:rPr lang="en-AU" b="1" dirty="0">
                <a:ea typeface="+mn-lt"/>
                <a:cs typeface="+mn-lt"/>
              </a:rPr>
              <a:t>$5,553</a:t>
            </a:r>
            <a:endParaRPr lang="en-AU" dirty="0">
              <a:ea typeface="+mn-lt"/>
              <a:cs typeface="+mn-lt"/>
            </a:endParaRPr>
          </a:p>
          <a:p>
            <a:pPr marL="342900" indent="-342900">
              <a:lnSpc>
                <a:spcPct val="115000"/>
              </a:lnSpc>
              <a:spcBef>
                <a:spcPts val="600"/>
              </a:spcBef>
              <a:buFont typeface="Arial" panose="020B0604020202020204" pitchFamily="34" charset="0"/>
              <a:buChar char="•"/>
            </a:pPr>
            <a:r>
              <a:rPr lang="en-AU" dirty="0">
                <a:ea typeface="+mn-lt"/>
                <a:cs typeface="+mn-lt"/>
              </a:rPr>
              <a:t>Permanent employees at commencement of the agreement</a:t>
            </a:r>
          </a:p>
          <a:p>
            <a:pPr marL="342900" indent="-342900">
              <a:lnSpc>
                <a:spcPct val="115000"/>
              </a:lnSpc>
              <a:spcBef>
                <a:spcPts val="600"/>
              </a:spcBef>
              <a:buFont typeface="Arial" panose="020B0604020202020204" pitchFamily="34" charset="0"/>
              <a:buChar char="•"/>
            </a:pPr>
            <a:r>
              <a:rPr lang="en-AU" dirty="0">
                <a:ea typeface="+mn-lt"/>
                <a:cs typeface="+mn-lt"/>
              </a:rPr>
              <a:t>Pro-rated </a:t>
            </a:r>
            <a:r>
              <a:rPr lang="en-AU" dirty="0">
                <a:cs typeface="Arial"/>
              </a:rPr>
              <a:t>for part-time employees </a:t>
            </a:r>
          </a:p>
          <a:p>
            <a:endParaRPr lang="en-AU" b="1" dirty="0">
              <a:solidFill>
                <a:srgbClr val="000000"/>
              </a:solidFill>
              <a:cs typeface="Arial"/>
            </a:endParaRPr>
          </a:p>
          <a:p>
            <a:pPr>
              <a:lnSpc>
                <a:spcPct val="114999"/>
              </a:lnSpc>
              <a:spcBef>
                <a:spcPts val="600"/>
              </a:spcBef>
            </a:pPr>
            <a:r>
              <a:rPr lang="en-AU" b="1" dirty="0">
                <a:solidFill>
                  <a:srgbClr val="000000"/>
                </a:solidFill>
                <a:cs typeface="Arial"/>
              </a:rPr>
              <a:t>Mentor Allowance</a:t>
            </a:r>
            <a:endParaRPr lang="en-US" dirty="0">
              <a:solidFill>
                <a:srgbClr val="000000"/>
              </a:solidFill>
              <a:cs typeface="Arial"/>
            </a:endParaRPr>
          </a:p>
          <a:p>
            <a:pPr marL="342900" indent="-342900">
              <a:lnSpc>
                <a:spcPct val="114999"/>
              </a:lnSpc>
              <a:spcBef>
                <a:spcPts val="600"/>
              </a:spcBef>
              <a:buFont typeface="Arial,Sans-Serif"/>
              <a:buChar char="•"/>
            </a:pPr>
            <a:r>
              <a:rPr lang="en-AU" dirty="0">
                <a:solidFill>
                  <a:srgbClr val="000000"/>
                </a:solidFill>
                <a:cs typeface="Arial"/>
              </a:rPr>
              <a:t>Increase to $7.00 per hour from $3.50</a:t>
            </a:r>
            <a:endParaRPr lang="en-US" dirty="0">
              <a:solidFill>
                <a:srgbClr val="000000"/>
              </a:solidFill>
              <a:cs typeface="Arial"/>
            </a:endParaRPr>
          </a:p>
          <a:p>
            <a:pPr>
              <a:lnSpc>
                <a:spcPct val="114999"/>
              </a:lnSpc>
            </a:pPr>
            <a:endParaRPr lang="en-AU" dirty="0">
              <a:solidFill>
                <a:srgbClr val="000000"/>
              </a:solidFill>
              <a:cs typeface="Arial"/>
            </a:endParaRPr>
          </a:p>
          <a:p>
            <a:pPr>
              <a:lnSpc>
                <a:spcPct val="114999"/>
              </a:lnSpc>
              <a:spcAft>
                <a:spcPts val="600"/>
              </a:spcAft>
            </a:pPr>
            <a:r>
              <a:rPr lang="en-AU" b="1" dirty="0">
                <a:solidFill>
                  <a:srgbClr val="000000"/>
                </a:solidFill>
                <a:cs typeface="Arial"/>
              </a:rPr>
              <a:t>Shift Penalties </a:t>
            </a:r>
            <a:endParaRPr lang="en-US" dirty="0">
              <a:solidFill>
                <a:srgbClr val="000000"/>
              </a:solidFill>
              <a:cs typeface="Arial"/>
            </a:endParaRPr>
          </a:p>
          <a:p>
            <a:pPr marL="342900" indent="-342900">
              <a:lnSpc>
                <a:spcPct val="114999"/>
              </a:lnSpc>
              <a:spcBef>
                <a:spcPts val="600"/>
              </a:spcBef>
              <a:buFont typeface="Arial,Sans-Serif"/>
              <a:buChar char="•"/>
            </a:pPr>
            <a:r>
              <a:rPr lang="en-AU" dirty="0">
                <a:solidFill>
                  <a:srgbClr val="000000"/>
                </a:solidFill>
                <a:cs typeface="Arial"/>
              </a:rPr>
              <a:t>Weekday night shift – increase from 25% to 35%</a:t>
            </a:r>
            <a:endParaRPr lang="en-US" dirty="0">
              <a:solidFill>
                <a:srgbClr val="000000"/>
              </a:solidFill>
              <a:cs typeface="Arial"/>
            </a:endParaRPr>
          </a:p>
          <a:p>
            <a:pPr marL="342900" indent="-342900">
              <a:lnSpc>
                <a:spcPct val="114999"/>
              </a:lnSpc>
              <a:spcBef>
                <a:spcPts val="600"/>
              </a:spcBef>
              <a:buFont typeface="Arial,Sans-Serif"/>
              <a:buChar char="•"/>
            </a:pPr>
            <a:r>
              <a:rPr lang="en-AU" dirty="0">
                <a:solidFill>
                  <a:srgbClr val="000000"/>
                </a:solidFill>
                <a:cs typeface="Arial"/>
              </a:rPr>
              <a:t>Friday Night Shift  – increase from 50% to 60% </a:t>
            </a:r>
          </a:p>
          <a:p>
            <a:pPr>
              <a:lnSpc>
                <a:spcPct val="114999"/>
              </a:lnSpc>
              <a:spcBef>
                <a:spcPts val="600"/>
              </a:spcBef>
            </a:pPr>
            <a:r>
              <a:rPr lang="en-AU" b="1" dirty="0">
                <a:solidFill>
                  <a:srgbClr val="000000"/>
                </a:solidFill>
                <a:cs typeface="Arial"/>
              </a:rPr>
              <a:t>Overtime</a:t>
            </a:r>
            <a:endParaRPr lang="en-US" dirty="0">
              <a:solidFill>
                <a:srgbClr val="000000"/>
              </a:solidFill>
              <a:cs typeface="Arial"/>
            </a:endParaRPr>
          </a:p>
          <a:p>
            <a:pPr marL="342900" indent="-342900">
              <a:lnSpc>
                <a:spcPct val="114999"/>
              </a:lnSpc>
              <a:spcBef>
                <a:spcPts val="600"/>
              </a:spcBef>
              <a:buFont typeface="Arial,Sans-Serif"/>
              <a:buChar char="•"/>
            </a:pPr>
            <a:r>
              <a:rPr lang="en-AU" dirty="0">
                <a:solidFill>
                  <a:srgbClr val="000000"/>
                </a:solidFill>
                <a:cs typeface="Arial"/>
              </a:rPr>
              <a:t>Weekend overtime payment between Friday 1800 and Monday 0700 will be paid at the rate of double time for all hours. </a:t>
            </a:r>
            <a:endParaRPr lang="en-US" dirty="0">
              <a:solidFill>
                <a:srgbClr val="000000"/>
              </a:solidFill>
              <a:cs typeface="Arial"/>
            </a:endParaRPr>
          </a:p>
          <a:p>
            <a:pPr marL="342900" indent="-342900">
              <a:lnSpc>
                <a:spcPct val="114999"/>
              </a:lnSpc>
              <a:spcBef>
                <a:spcPts val="600"/>
              </a:spcBef>
              <a:buFont typeface="Arial,Sans-Serif"/>
              <a:buChar char="•"/>
            </a:pPr>
            <a:r>
              <a:rPr lang="en-AU" dirty="0">
                <a:solidFill>
                  <a:srgbClr val="000000"/>
                </a:solidFill>
                <a:cs typeface="Arial"/>
              </a:rPr>
              <a:t>Previously this was time and half for the first 2 hours. </a:t>
            </a:r>
            <a:endParaRPr lang="en-AU" dirty="0"/>
          </a:p>
          <a:p>
            <a:pPr>
              <a:lnSpc>
                <a:spcPct val="115000"/>
              </a:lnSpc>
              <a:spcBef>
                <a:spcPts val="600"/>
              </a:spcBef>
            </a:pPr>
            <a:endParaRPr lang="en-AU" b="1" dirty="0">
              <a:cs typeface="Arial" panose="020B0604020202020204" pitchFamily="34" charset="0"/>
            </a:endParaRPr>
          </a:p>
        </p:txBody>
      </p:sp>
    </p:spTree>
    <p:extLst>
      <p:ext uri="{BB962C8B-B14F-4D97-AF65-F5344CB8AC3E}">
        <p14:creationId xmlns:p14="http://schemas.microsoft.com/office/powerpoint/2010/main" val="411683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E0EF-9E1A-1391-662B-2EE28603AB0E}"/>
              </a:ext>
            </a:extLst>
          </p:cNvPr>
          <p:cNvSpPr>
            <a:spLocks noGrp="1"/>
          </p:cNvSpPr>
          <p:nvPr>
            <p:ph type="title"/>
          </p:nvPr>
        </p:nvSpPr>
        <p:spPr/>
        <p:txBody>
          <a:bodyPr/>
          <a:lstStyle/>
          <a:p>
            <a:br>
              <a:rPr lang="en-AU"/>
            </a:br>
            <a:r>
              <a:rPr lang="en-AU"/>
              <a:t>Key Dates &amp; Timelines  </a:t>
            </a:r>
          </a:p>
        </p:txBody>
      </p:sp>
      <p:sp>
        <p:nvSpPr>
          <p:cNvPr id="5" name="Slide Number Placeholder 4">
            <a:extLst>
              <a:ext uri="{FF2B5EF4-FFF2-40B4-BE49-F238E27FC236}">
                <a16:creationId xmlns:a16="http://schemas.microsoft.com/office/drawing/2014/main" id="{3B27AFFD-4370-C45B-60F2-A879A1D6A43E}"/>
              </a:ext>
            </a:extLst>
          </p:cNvPr>
          <p:cNvSpPr>
            <a:spLocks noGrp="1"/>
          </p:cNvSpPr>
          <p:nvPr>
            <p:ph type="sldNum" sz="quarter" idx="16"/>
          </p:nvPr>
        </p:nvSpPr>
        <p:spPr/>
        <p:txBody>
          <a:bodyPr/>
          <a:lstStyle/>
          <a:p>
            <a:fld id="{269FAD8C-4D40-423B-9DE8-E5CC1FEA2CE6}" type="slidenum">
              <a:rPr lang="en-AU" smtClean="0"/>
              <a:pPr/>
              <a:t>3</a:t>
            </a:fld>
            <a:endParaRPr lang="en-AU"/>
          </a:p>
        </p:txBody>
      </p:sp>
      <p:sp>
        <p:nvSpPr>
          <p:cNvPr id="6" name="Text Placeholder 5">
            <a:extLst>
              <a:ext uri="{FF2B5EF4-FFF2-40B4-BE49-F238E27FC236}">
                <a16:creationId xmlns:a16="http://schemas.microsoft.com/office/drawing/2014/main" id="{21664A77-58D2-4D57-57DE-8ED4A00C58AB}"/>
              </a:ext>
            </a:extLst>
          </p:cNvPr>
          <p:cNvSpPr>
            <a:spLocks noGrp="1"/>
          </p:cNvSpPr>
          <p:nvPr>
            <p:ph type="body" sz="quarter" idx="17"/>
          </p:nvPr>
        </p:nvSpPr>
        <p:spPr>
          <a:xfrm>
            <a:off x="4007978" y="136733"/>
            <a:ext cx="7291581" cy="6469166"/>
          </a:xfrm>
        </p:spPr>
        <p:txBody>
          <a:bodyPr vert="horz" lIns="36000" tIns="36000" rIns="36000" bIns="36000" rtlCol="0" anchor="t">
            <a:noAutofit/>
          </a:bodyPr>
          <a:lstStyle/>
          <a:p>
            <a:r>
              <a:rPr lang="en-AU" b="1" dirty="0"/>
              <a:t>1. One off payments</a:t>
            </a:r>
          </a:p>
          <a:p>
            <a:pPr marL="342900" indent="-342900">
              <a:lnSpc>
                <a:spcPct val="115000"/>
              </a:lnSpc>
              <a:spcBef>
                <a:spcPts val="600"/>
              </a:spcBef>
              <a:buFont typeface="Arial" panose="020B0604020202020204" pitchFamily="34" charset="0"/>
              <a:buChar char="•"/>
            </a:pPr>
            <a:r>
              <a:rPr lang="en-AU" dirty="0">
                <a:cs typeface="Arial"/>
              </a:rPr>
              <a:t>Processed in the first full pay period from the commencement date of the agreement</a:t>
            </a:r>
          </a:p>
          <a:p>
            <a:pPr marL="285750" indent="-285750">
              <a:buFontTx/>
              <a:buChar char="-"/>
            </a:pPr>
            <a:endParaRPr lang="en-AU" dirty="0"/>
          </a:p>
          <a:p>
            <a:r>
              <a:rPr lang="en-AU" b="1" dirty="0"/>
              <a:t>2. 3% increase</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From the first full pay period from the commencement date of the agreement</a:t>
            </a:r>
          </a:p>
          <a:p>
            <a:pPr marL="342900" indent="-342900">
              <a:lnSpc>
                <a:spcPct val="115000"/>
              </a:lnSpc>
              <a:spcBef>
                <a:spcPts val="600"/>
              </a:spcBef>
              <a:buFont typeface="Arial" panose="020B0604020202020204" pitchFamily="34" charset="0"/>
              <a:buChar char="•"/>
            </a:pPr>
            <a:r>
              <a:rPr lang="en-AU" dirty="0">
                <a:cs typeface="Arial"/>
              </a:rPr>
              <a:t>The rate will not apply to the new allowances, penalties and leave entitlements prior to t</a:t>
            </a:r>
            <a:r>
              <a:rPr lang="en-AU" dirty="0"/>
              <a:t>he commencement date of the agreement. </a:t>
            </a:r>
            <a:endParaRPr lang="en-AU" dirty="0">
              <a:cs typeface="Arial"/>
            </a:endParaRPr>
          </a:p>
          <a:p>
            <a:pPr marL="285750" indent="-285750">
              <a:buFontTx/>
              <a:buChar char="-"/>
            </a:pPr>
            <a:endParaRPr lang="en-AU" dirty="0"/>
          </a:p>
          <a:p>
            <a:r>
              <a:rPr lang="en-AU" b="1" dirty="0"/>
              <a:t>3. Classification Structure translations</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Soon as practicable following commencement of the new EA and TZV will provide updates on the progress.</a:t>
            </a:r>
          </a:p>
          <a:p>
            <a:pPr marL="285750" indent="-285750">
              <a:buFontTx/>
              <a:buChar char="-"/>
            </a:pPr>
            <a:endParaRPr lang="en-AU" dirty="0">
              <a:cs typeface="Arial"/>
            </a:endParaRPr>
          </a:p>
          <a:p>
            <a:r>
              <a:rPr lang="en-AU" b="1" dirty="0"/>
              <a:t>4. New allowances, penalties and leave entitlements</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From the first full pay period from the commencement date of the agreement</a:t>
            </a:r>
          </a:p>
          <a:p>
            <a:endParaRPr lang="en-AU" dirty="0"/>
          </a:p>
          <a:p>
            <a:r>
              <a:rPr lang="en-AU" b="1" dirty="0"/>
              <a:t>Backdating of Payments</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3% increase will be backdated to the first full pay period from the 3 April 2024</a:t>
            </a:r>
          </a:p>
          <a:p>
            <a:pPr marL="342900" indent="-342900">
              <a:lnSpc>
                <a:spcPct val="115000"/>
              </a:lnSpc>
              <a:spcBef>
                <a:spcPts val="600"/>
              </a:spcBef>
              <a:buFont typeface="Arial" panose="020B0604020202020204" pitchFamily="34" charset="0"/>
              <a:buChar char="•"/>
            </a:pPr>
            <a:r>
              <a:rPr lang="en-AU" dirty="0">
                <a:cs typeface="Arial"/>
              </a:rPr>
              <a:t>Classification pay rates will be backdated from first full pay period from the 30 April 2024</a:t>
            </a:r>
          </a:p>
          <a:p>
            <a:endParaRPr lang="en-AU" dirty="0">
              <a:cs typeface="Arial"/>
            </a:endParaRPr>
          </a:p>
          <a:p>
            <a:r>
              <a:rPr lang="en-AU" dirty="0"/>
              <a:t>Priority will be setting up payments for points 1-4 above, and therefore the backdating payments for the 3% and classification structure will occur when reasonably practicable. </a:t>
            </a:r>
            <a:endParaRPr lang="en-AU" dirty="0">
              <a:cs typeface="Arial"/>
            </a:endParaRPr>
          </a:p>
          <a:p>
            <a:pPr marL="285750" indent="-285750">
              <a:buFontTx/>
              <a:buChar char="-"/>
            </a:pPr>
            <a:endParaRPr lang="en-AU" dirty="0"/>
          </a:p>
          <a:p>
            <a:r>
              <a:rPr lang="en-AU" b="1" dirty="0"/>
              <a:t>What is not being backdated? </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New allowances, penalties and leave entitlements </a:t>
            </a:r>
          </a:p>
          <a:p>
            <a:pPr marL="285750" indent="-285750">
              <a:buFontTx/>
              <a:buChar char="-"/>
            </a:pPr>
            <a:endParaRPr lang="en-AU" dirty="0"/>
          </a:p>
        </p:txBody>
      </p:sp>
    </p:spTree>
    <p:extLst>
      <p:ext uri="{BB962C8B-B14F-4D97-AF65-F5344CB8AC3E}">
        <p14:creationId xmlns:p14="http://schemas.microsoft.com/office/powerpoint/2010/main" val="420909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4818-8A15-5B4A-11B3-A0D022FEEACD}"/>
              </a:ext>
            </a:extLst>
          </p:cNvPr>
          <p:cNvSpPr>
            <a:spLocks noGrp="1"/>
          </p:cNvSpPr>
          <p:nvPr>
            <p:ph type="title"/>
          </p:nvPr>
        </p:nvSpPr>
        <p:spPr/>
        <p:txBody>
          <a:bodyPr/>
          <a:lstStyle/>
          <a:p>
            <a:br>
              <a:rPr lang="en-AU"/>
            </a:br>
            <a:br>
              <a:rPr lang="en-AU"/>
            </a:br>
            <a:r>
              <a:rPr lang="en-AU"/>
              <a:t>Roles and Classification</a:t>
            </a:r>
          </a:p>
        </p:txBody>
      </p:sp>
      <p:sp>
        <p:nvSpPr>
          <p:cNvPr id="5" name="Slide Number Placeholder 4">
            <a:extLst>
              <a:ext uri="{FF2B5EF4-FFF2-40B4-BE49-F238E27FC236}">
                <a16:creationId xmlns:a16="http://schemas.microsoft.com/office/drawing/2014/main" id="{45E89F7E-9114-BD0A-2DE5-3DE5955B5F58}"/>
              </a:ext>
            </a:extLst>
          </p:cNvPr>
          <p:cNvSpPr>
            <a:spLocks noGrp="1"/>
          </p:cNvSpPr>
          <p:nvPr>
            <p:ph type="sldNum" sz="quarter" idx="16"/>
          </p:nvPr>
        </p:nvSpPr>
        <p:spPr/>
        <p:txBody>
          <a:bodyPr/>
          <a:lstStyle/>
          <a:p>
            <a:fld id="{269FAD8C-4D40-423B-9DE8-E5CC1FEA2CE6}" type="slidenum">
              <a:rPr lang="en-AU" smtClean="0"/>
              <a:pPr/>
              <a:t>4</a:t>
            </a:fld>
            <a:endParaRPr lang="en-AU"/>
          </a:p>
        </p:txBody>
      </p:sp>
      <p:sp>
        <p:nvSpPr>
          <p:cNvPr id="6" name="Text Placeholder 5">
            <a:extLst>
              <a:ext uri="{FF2B5EF4-FFF2-40B4-BE49-F238E27FC236}">
                <a16:creationId xmlns:a16="http://schemas.microsoft.com/office/drawing/2014/main" id="{067C2A9C-B9F0-B712-A5DF-9E26590CAEF4}"/>
              </a:ext>
            </a:extLst>
          </p:cNvPr>
          <p:cNvSpPr>
            <a:spLocks noGrp="1"/>
          </p:cNvSpPr>
          <p:nvPr>
            <p:ph type="body" sz="quarter" idx="17"/>
          </p:nvPr>
        </p:nvSpPr>
        <p:spPr>
          <a:xfrm>
            <a:off x="4156985" y="278674"/>
            <a:ext cx="7773757" cy="6356043"/>
          </a:xfrm>
        </p:spPr>
        <p:txBody>
          <a:bodyPr vert="horz" lIns="36000" tIns="36000" rIns="36000" bIns="36000" rtlCol="0" anchor="t">
            <a:noAutofit/>
          </a:bodyPr>
          <a:lstStyle/>
          <a:p>
            <a:pPr>
              <a:spcBef>
                <a:spcPts val="1800"/>
              </a:spcBef>
            </a:pPr>
            <a:r>
              <a:rPr lang="en-AU" b="1" dirty="0">
                <a:ea typeface="Calibri"/>
                <a:cs typeface="Arial"/>
              </a:rPr>
              <a:t>Classification Structure </a:t>
            </a:r>
          </a:p>
          <a:p>
            <a:pPr marL="342900" indent="-342900">
              <a:lnSpc>
                <a:spcPct val="115000"/>
              </a:lnSpc>
              <a:spcBef>
                <a:spcPts val="600"/>
              </a:spcBef>
              <a:buFont typeface="Arial" panose="020B0604020202020204" pitchFamily="34" charset="0"/>
              <a:buChar char="•"/>
            </a:pPr>
            <a:r>
              <a:rPr lang="en-AU" dirty="0">
                <a:cs typeface="Arial"/>
              </a:rPr>
              <a:t>All employees covered under the agreement will be translated across to the new agreement</a:t>
            </a:r>
          </a:p>
          <a:p>
            <a:pPr marL="342900" indent="-342900">
              <a:lnSpc>
                <a:spcPct val="115000"/>
              </a:lnSpc>
              <a:spcBef>
                <a:spcPts val="600"/>
              </a:spcBef>
              <a:buFont typeface="Arial" panose="020B0604020202020204" pitchFamily="34" charset="0"/>
              <a:buChar char="•"/>
            </a:pPr>
            <a:r>
              <a:rPr lang="en-AU" dirty="0">
                <a:cs typeface="Arial"/>
              </a:rPr>
              <a:t>The new structure establishes a harmonised emergency services role of Emergency Communications Officer (ECO)</a:t>
            </a:r>
          </a:p>
          <a:p>
            <a:pPr marL="342900" indent="-342900">
              <a:lnSpc>
                <a:spcPct val="115000"/>
              </a:lnSpc>
              <a:spcBef>
                <a:spcPts val="600"/>
              </a:spcBef>
              <a:buFont typeface="Arial" panose="020B0604020202020204" pitchFamily="34" charset="0"/>
              <a:buChar char="•"/>
            </a:pPr>
            <a:r>
              <a:rPr lang="en-AU" dirty="0">
                <a:cs typeface="Arial"/>
              </a:rPr>
              <a:t>Employees will be translated on the basis of their skills at time of translation</a:t>
            </a:r>
          </a:p>
          <a:p>
            <a:pPr marL="342900" indent="-342900">
              <a:lnSpc>
                <a:spcPct val="115000"/>
              </a:lnSpc>
              <a:spcBef>
                <a:spcPts val="600"/>
              </a:spcBef>
              <a:buFont typeface="Arial" panose="020B0604020202020204" pitchFamily="34" charset="0"/>
              <a:buChar char="•"/>
            </a:pPr>
            <a:r>
              <a:rPr lang="en-AU" dirty="0">
                <a:cs typeface="Arial"/>
              </a:rPr>
              <a:t>N</a:t>
            </a:r>
            <a:r>
              <a:rPr lang="en-AU" dirty="0">
                <a:ea typeface="Calibri"/>
                <a:cs typeface="Arial"/>
              </a:rPr>
              <a:t>o employee will be financially disadvantaged because of the translation</a:t>
            </a:r>
          </a:p>
          <a:p>
            <a:pPr>
              <a:spcBef>
                <a:spcPts val="1800"/>
              </a:spcBef>
            </a:pPr>
            <a:r>
              <a:rPr lang="en-AU" i="1" u="sng" dirty="0">
                <a:ea typeface="Calibri"/>
                <a:cs typeface="Arial"/>
              </a:rPr>
              <a:t>New Learner Wage Uplift</a:t>
            </a:r>
          </a:p>
          <a:p>
            <a:pPr marL="342900" indent="-342900">
              <a:lnSpc>
                <a:spcPct val="115000"/>
              </a:lnSpc>
              <a:spcBef>
                <a:spcPts val="600"/>
              </a:spcBef>
              <a:buFont typeface="Arial" panose="020B0604020202020204" pitchFamily="34" charset="0"/>
              <a:buChar char="•"/>
            </a:pPr>
            <a:r>
              <a:rPr lang="en-AU" dirty="0">
                <a:cs typeface="Arial"/>
              </a:rPr>
              <a:t>Provides a competitive entry level salary for new call takers</a:t>
            </a:r>
          </a:p>
          <a:p>
            <a:pPr marL="342900" indent="-342900">
              <a:lnSpc>
                <a:spcPct val="115000"/>
              </a:lnSpc>
              <a:spcBef>
                <a:spcPts val="600"/>
              </a:spcBef>
              <a:buFont typeface="Arial" panose="020B0604020202020204" pitchFamily="34" charset="0"/>
              <a:buChar char="•"/>
            </a:pPr>
            <a:r>
              <a:rPr lang="en-AU" dirty="0">
                <a:cs typeface="Arial"/>
              </a:rPr>
              <a:t>Under the current agreement the maximum wage for a learner for the first year is</a:t>
            </a:r>
            <a:r>
              <a:rPr lang="en-AU" dirty="0">
                <a:ea typeface="Calibri"/>
                <a:cs typeface="Arial"/>
              </a:rPr>
              <a:t> $54,097 and the new agreement will see an increase to $62,315</a:t>
            </a:r>
          </a:p>
          <a:p>
            <a:pPr>
              <a:spcBef>
                <a:spcPts val="1800"/>
              </a:spcBef>
            </a:pPr>
            <a:r>
              <a:rPr lang="en-AU" i="1" u="sng" dirty="0">
                <a:cs typeface="Arial"/>
              </a:rPr>
              <a:t>Career</a:t>
            </a:r>
            <a:r>
              <a:rPr lang="en-AU" i="1" u="sng" dirty="0">
                <a:ea typeface="Calibri"/>
                <a:cs typeface="Arial"/>
              </a:rPr>
              <a:t> Advancement</a:t>
            </a:r>
            <a:r>
              <a:rPr lang="en-AU" u="sng" dirty="0">
                <a:ea typeface="Calibri"/>
                <a:cs typeface="Arial"/>
              </a:rPr>
              <a:t> </a:t>
            </a:r>
          </a:p>
          <a:p>
            <a:pPr marL="342900" indent="-342900">
              <a:lnSpc>
                <a:spcPct val="115000"/>
              </a:lnSpc>
              <a:spcBef>
                <a:spcPts val="600"/>
              </a:spcBef>
              <a:buFont typeface="Arial" panose="020B0604020202020204" pitchFamily="34" charset="0"/>
              <a:buChar char="•"/>
            </a:pPr>
            <a:r>
              <a:rPr lang="en-AU" dirty="0">
                <a:cs typeface="Arial"/>
              </a:rPr>
              <a:t>Improves and incentivises employee career progression through skill acquisition </a:t>
            </a:r>
          </a:p>
          <a:p>
            <a:pPr marL="342900" indent="-342900">
              <a:lnSpc>
                <a:spcPct val="115000"/>
              </a:lnSpc>
              <a:spcBef>
                <a:spcPts val="600"/>
              </a:spcBef>
              <a:buFont typeface="Arial" panose="020B0604020202020204" pitchFamily="34" charset="0"/>
              <a:buChar char="•"/>
            </a:pPr>
            <a:r>
              <a:rPr lang="en-AU" dirty="0">
                <a:cs typeface="Arial"/>
              </a:rPr>
              <a:t>Streamlines pathways for career advancement and recognition of experience, qualifications and skills</a:t>
            </a:r>
          </a:p>
          <a:p>
            <a:endParaRPr lang="en-AU" dirty="0"/>
          </a:p>
          <a:p>
            <a:r>
              <a:rPr lang="en-AU" i="1" u="sng" dirty="0"/>
              <a:t>Recognised Experience – new roles</a:t>
            </a:r>
            <a:endParaRPr lang="en-AU" i="1" u="sng" dirty="0">
              <a:cs typeface="Arial"/>
            </a:endParaRPr>
          </a:p>
          <a:p>
            <a:pPr marL="342900" indent="-342900">
              <a:lnSpc>
                <a:spcPct val="115000"/>
              </a:lnSpc>
              <a:spcBef>
                <a:spcPts val="600"/>
              </a:spcBef>
              <a:buFont typeface="Arial" panose="020B0604020202020204" pitchFamily="34" charset="0"/>
              <a:buChar char="•"/>
            </a:pPr>
            <a:r>
              <a:rPr lang="en-AU" dirty="0">
                <a:cs typeface="Arial"/>
              </a:rPr>
              <a:t>Senior Call Taker &amp; Senior Multi Skill Call Taker – 5 years service</a:t>
            </a:r>
          </a:p>
          <a:p>
            <a:pPr marL="342900" indent="-342900">
              <a:lnSpc>
                <a:spcPct val="115000"/>
              </a:lnSpc>
              <a:spcBef>
                <a:spcPts val="600"/>
              </a:spcBef>
              <a:buFont typeface="Arial" panose="020B0604020202020204" pitchFamily="34" charset="0"/>
              <a:buChar char="•"/>
            </a:pPr>
            <a:r>
              <a:rPr lang="en-AU" dirty="0">
                <a:cs typeface="Arial"/>
              </a:rPr>
              <a:t>Senior Dispatcher &amp; Senior Multi Skill Dispatcher – 7 years dispatch service </a:t>
            </a:r>
          </a:p>
          <a:p>
            <a:pPr marL="342900" indent="-342900">
              <a:lnSpc>
                <a:spcPct val="115000"/>
              </a:lnSpc>
              <a:spcBef>
                <a:spcPts val="600"/>
              </a:spcBef>
              <a:buFont typeface="Arial" panose="020B0604020202020204" pitchFamily="34" charset="0"/>
              <a:buChar char="•"/>
            </a:pPr>
            <a:r>
              <a:rPr lang="en-AU" dirty="0">
                <a:cs typeface="Arial"/>
              </a:rPr>
              <a:t>Senior Team Leader – Qualification or in certain circumstances in 3 years under new classification structure</a:t>
            </a:r>
          </a:p>
          <a:p>
            <a:endParaRPr lang="en-AU" dirty="0"/>
          </a:p>
        </p:txBody>
      </p:sp>
    </p:spTree>
    <p:extLst>
      <p:ext uri="{BB962C8B-B14F-4D97-AF65-F5344CB8AC3E}">
        <p14:creationId xmlns:p14="http://schemas.microsoft.com/office/powerpoint/2010/main" val="132512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2EC9-ACFE-C6FD-ED62-1ED946BE1AED}"/>
              </a:ext>
            </a:extLst>
          </p:cNvPr>
          <p:cNvSpPr>
            <a:spLocks noGrp="1"/>
          </p:cNvSpPr>
          <p:nvPr>
            <p:ph type="title"/>
          </p:nvPr>
        </p:nvSpPr>
        <p:spPr/>
        <p:txBody>
          <a:bodyPr/>
          <a:lstStyle/>
          <a:p>
            <a:br>
              <a:rPr lang="en-AU"/>
            </a:br>
            <a:r>
              <a:rPr lang="en-AU"/>
              <a:t>Flexibility, Equality, Diversity &amp; Inclusion</a:t>
            </a:r>
          </a:p>
        </p:txBody>
      </p:sp>
      <p:sp>
        <p:nvSpPr>
          <p:cNvPr id="5" name="Slide Number Placeholder 4">
            <a:extLst>
              <a:ext uri="{FF2B5EF4-FFF2-40B4-BE49-F238E27FC236}">
                <a16:creationId xmlns:a16="http://schemas.microsoft.com/office/drawing/2014/main" id="{41206D93-2CEC-1525-A62E-21B93128F063}"/>
              </a:ext>
            </a:extLst>
          </p:cNvPr>
          <p:cNvSpPr>
            <a:spLocks noGrp="1"/>
          </p:cNvSpPr>
          <p:nvPr>
            <p:ph type="sldNum" sz="quarter" idx="16"/>
          </p:nvPr>
        </p:nvSpPr>
        <p:spPr/>
        <p:txBody>
          <a:bodyPr/>
          <a:lstStyle/>
          <a:p>
            <a:fld id="{269FAD8C-4D40-423B-9DE8-E5CC1FEA2CE6}" type="slidenum">
              <a:rPr lang="en-AU" smtClean="0"/>
              <a:pPr/>
              <a:t>5</a:t>
            </a:fld>
            <a:endParaRPr lang="en-AU"/>
          </a:p>
        </p:txBody>
      </p:sp>
      <p:sp>
        <p:nvSpPr>
          <p:cNvPr id="6" name="Text Placeholder 5">
            <a:extLst>
              <a:ext uri="{FF2B5EF4-FFF2-40B4-BE49-F238E27FC236}">
                <a16:creationId xmlns:a16="http://schemas.microsoft.com/office/drawing/2014/main" id="{B1D70F8D-FE7D-8CEF-D8A6-877BC1115FE8}"/>
              </a:ext>
            </a:extLst>
          </p:cNvPr>
          <p:cNvSpPr>
            <a:spLocks noGrp="1"/>
          </p:cNvSpPr>
          <p:nvPr>
            <p:ph type="body" sz="quarter" idx="17"/>
          </p:nvPr>
        </p:nvSpPr>
        <p:spPr>
          <a:xfrm>
            <a:off x="4030065" y="301378"/>
            <a:ext cx="7761441" cy="6302621"/>
          </a:xfrm>
        </p:spPr>
        <p:txBody>
          <a:bodyPr vert="horz" lIns="36000" tIns="36000" rIns="36000" bIns="36000" rtlCol="0" anchor="t">
            <a:noAutofit/>
          </a:bodyPr>
          <a:lstStyle/>
          <a:p>
            <a:r>
              <a:rPr lang="en-AU" b="1" dirty="0"/>
              <a:t>Flexible Work</a:t>
            </a:r>
          </a:p>
          <a:p>
            <a:pPr marL="342900" indent="-342900">
              <a:lnSpc>
                <a:spcPct val="115000"/>
              </a:lnSpc>
              <a:spcBef>
                <a:spcPts val="600"/>
              </a:spcBef>
              <a:buFont typeface="Arial" panose="020B0604020202020204" pitchFamily="34" charset="0"/>
              <a:buChar char="•"/>
            </a:pPr>
            <a:r>
              <a:rPr lang="en-AU" dirty="0">
                <a:cs typeface="Arial"/>
              </a:rPr>
              <a:t>Flexible Work Policy has been updated in consultation with the unions.  The definition of standard rosters will be amended to include flexible start and finish times of up to 2 hours and incorporate afternoon shifts. </a:t>
            </a:r>
          </a:p>
          <a:p>
            <a:endParaRPr lang="en-AU" dirty="0"/>
          </a:p>
          <a:p>
            <a:r>
              <a:rPr lang="en-AU" b="1" dirty="0"/>
              <a:t>Career Break</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Employees can request up to 12 months leave without pay for study, travel, attending to family responsibilities or other personal circumstances.</a:t>
            </a:r>
          </a:p>
          <a:p>
            <a:pPr marL="342900" indent="-342900">
              <a:lnSpc>
                <a:spcPct val="115000"/>
              </a:lnSpc>
              <a:spcBef>
                <a:spcPts val="600"/>
              </a:spcBef>
              <a:buFont typeface="Arial" panose="020B0604020202020204" pitchFamily="34" charset="0"/>
              <a:buChar char="•"/>
            </a:pPr>
            <a:r>
              <a:rPr lang="en-AU" dirty="0">
                <a:cs typeface="Arial"/>
              </a:rPr>
              <a:t>A Career </a:t>
            </a:r>
            <a:r>
              <a:rPr lang="en-AU" sz="1400" dirty="0">
                <a:effectLst/>
                <a:latin typeface="Arial"/>
                <a:ea typeface="Arial" panose="020B0604020202020204" pitchFamily="34" charset="0"/>
                <a:cs typeface="Arial"/>
              </a:rPr>
              <a:t>Break does not break your continuity of service.</a:t>
            </a:r>
          </a:p>
          <a:p>
            <a:endParaRPr lang="en-AU" dirty="0"/>
          </a:p>
          <a:p>
            <a:r>
              <a:rPr lang="en-AU" b="1" dirty="0"/>
              <a:t>Purchased Leave</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Full-time and part-time employees who previously were ineligible to apply for purchased leave would also be able to apply, with this initiative to be captured in the Leave Policy.</a:t>
            </a:r>
          </a:p>
          <a:p>
            <a:endParaRPr lang="en-AU" b="1" dirty="0"/>
          </a:p>
          <a:p>
            <a:r>
              <a:rPr lang="en-AU" b="1" dirty="0"/>
              <a:t>80/20 leave</a:t>
            </a:r>
            <a:endParaRPr lang="en-AU" b="1" dirty="0">
              <a:cs typeface="Arial"/>
            </a:endParaRPr>
          </a:p>
          <a:p>
            <a:pPr marL="285750" indent="-285750">
              <a:lnSpc>
                <a:spcPct val="102000"/>
              </a:lnSpc>
              <a:spcBef>
                <a:spcPts val="600"/>
              </a:spcBef>
              <a:spcAft>
                <a:spcPts val="600"/>
              </a:spcAft>
              <a:buFont typeface="Arial" panose="020B0604020202020204" pitchFamily="34" charset="0"/>
              <a:buChar char="•"/>
            </a:pPr>
            <a:r>
              <a:rPr lang="en-AU" sz="1400" dirty="0">
                <a:effectLst/>
                <a:latin typeface="Arial"/>
                <a:ea typeface="MS Mincho"/>
                <a:cs typeface="Arial"/>
              </a:rPr>
              <a:t>TZV will commence a trial in the second year of the agreement for mature aged workers</a:t>
            </a:r>
            <a:r>
              <a:rPr lang="en-AU" dirty="0">
                <a:latin typeface="Arial"/>
                <a:ea typeface="MS Mincho"/>
                <a:cs typeface="Arial"/>
              </a:rPr>
              <a:t>.</a:t>
            </a:r>
            <a:endParaRPr lang="en-AU" sz="1400" dirty="0">
              <a:effectLst/>
              <a:latin typeface="Arial"/>
              <a:ea typeface="MS Mincho"/>
              <a:cs typeface="Arial"/>
            </a:endParaRPr>
          </a:p>
          <a:p>
            <a:pPr marL="285750" indent="-285750">
              <a:lnSpc>
                <a:spcPct val="102000"/>
              </a:lnSpc>
              <a:spcBef>
                <a:spcPts val="600"/>
              </a:spcBef>
              <a:spcAft>
                <a:spcPts val="600"/>
              </a:spcAft>
              <a:buFont typeface="Arial" panose="020B0604020202020204" pitchFamily="34" charset="0"/>
              <a:buChar char="•"/>
            </a:pPr>
            <a:r>
              <a:rPr lang="en-AU" dirty="0">
                <a:latin typeface="Arial"/>
                <a:ea typeface="MS Mincho"/>
                <a:cs typeface="Arial"/>
              </a:rPr>
              <a:t>Mature aged employees can opt in for a 80/20 career break as part of a road to retirement plan.  Employees will work four years at 80% salary and can take a career break in the fifth year with pay at 80%.</a:t>
            </a:r>
          </a:p>
          <a:p>
            <a:pPr>
              <a:lnSpc>
                <a:spcPct val="115000"/>
              </a:lnSpc>
              <a:spcBef>
                <a:spcPts val="600"/>
              </a:spcBef>
            </a:pPr>
            <a:endParaRPr lang="en-AU" dirty="0">
              <a:cs typeface="Arial" panose="020B0604020202020204" pitchFamily="34" charset="0"/>
            </a:endParaRPr>
          </a:p>
        </p:txBody>
      </p:sp>
    </p:spTree>
    <p:extLst>
      <p:ext uri="{BB962C8B-B14F-4D97-AF65-F5344CB8AC3E}">
        <p14:creationId xmlns:p14="http://schemas.microsoft.com/office/powerpoint/2010/main" val="388569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2EC9-ACFE-C6FD-ED62-1ED946BE1AED}"/>
              </a:ext>
            </a:extLst>
          </p:cNvPr>
          <p:cNvSpPr>
            <a:spLocks noGrp="1"/>
          </p:cNvSpPr>
          <p:nvPr>
            <p:ph type="title"/>
          </p:nvPr>
        </p:nvSpPr>
        <p:spPr/>
        <p:txBody>
          <a:bodyPr/>
          <a:lstStyle/>
          <a:p>
            <a:br>
              <a:rPr lang="en-AU"/>
            </a:br>
            <a:r>
              <a:rPr lang="en-AU"/>
              <a:t>Flexibility, Equality, Diversity &amp; Inclusion</a:t>
            </a:r>
          </a:p>
        </p:txBody>
      </p:sp>
      <p:sp>
        <p:nvSpPr>
          <p:cNvPr id="5" name="Slide Number Placeholder 4">
            <a:extLst>
              <a:ext uri="{FF2B5EF4-FFF2-40B4-BE49-F238E27FC236}">
                <a16:creationId xmlns:a16="http://schemas.microsoft.com/office/drawing/2014/main" id="{41206D93-2CEC-1525-A62E-21B93128F063}"/>
              </a:ext>
            </a:extLst>
          </p:cNvPr>
          <p:cNvSpPr>
            <a:spLocks noGrp="1"/>
          </p:cNvSpPr>
          <p:nvPr>
            <p:ph type="sldNum" sz="quarter" idx="16"/>
          </p:nvPr>
        </p:nvSpPr>
        <p:spPr/>
        <p:txBody>
          <a:bodyPr/>
          <a:lstStyle/>
          <a:p>
            <a:fld id="{269FAD8C-4D40-423B-9DE8-E5CC1FEA2CE6}" type="slidenum">
              <a:rPr lang="en-AU" smtClean="0"/>
              <a:pPr/>
              <a:t>6</a:t>
            </a:fld>
            <a:endParaRPr lang="en-AU"/>
          </a:p>
        </p:txBody>
      </p:sp>
      <p:sp>
        <p:nvSpPr>
          <p:cNvPr id="6" name="Text Placeholder 5">
            <a:extLst>
              <a:ext uri="{FF2B5EF4-FFF2-40B4-BE49-F238E27FC236}">
                <a16:creationId xmlns:a16="http://schemas.microsoft.com/office/drawing/2014/main" id="{B1D70F8D-FE7D-8CEF-D8A6-877BC1115FE8}"/>
              </a:ext>
            </a:extLst>
          </p:cNvPr>
          <p:cNvSpPr>
            <a:spLocks noGrp="1"/>
          </p:cNvSpPr>
          <p:nvPr>
            <p:ph type="body" sz="quarter" idx="17"/>
          </p:nvPr>
        </p:nvSpPr>
        <p:spPr>
          <a:xfrm>
            <a:off x="4030065" y="301378"/>
            <a:ext cx="7646309" cy="6302621"/>
          </a:xfrm>
        </p:spPr>
        <p:txBody>
          <a:bodyPr vert="horz" lIns="36000" tIns="36000" rIns="36000" bIns="36000" rtlCol="0" anchor="t">
            <a:noAutofit/>
          </a:bodyPr>
          <a:lstStyle/>
          <a:p>
            <a:endParaRPr lang="en-AU" dirty="0"/>
          </a:p>
          <a:p>
            <a:r>
              <a:rPr lang="en-AU" b="1" dirty="0"/>
              <a:t>Parental leave</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In addition to two weeks of existing secondary caregiver parental leave, eight weeks of paid leave is available if the secondary caregiver takes over primary care responsibilities within the first 13 weeks following the child’s birth or adoption.</a:t>
            </a:r>
          </a:p>
          <a:p>
            <a:pPr marL="342900" indent="-342900">
              <a:lnSpc>
                <a:spcPct val="115000"/>
              </a:lnSpc>
              <a:spcBef>
                <a:spcPts val="600"/>
              </a:spcBef>
              <a:buFont typeface="Arial" panose="020B0604020202020204" pitchFamily="34" charset="0"/>
              <a:buChar char="•"/>
            </a:pPr>
            <a:r>
              <a:rPr lang="en-AU" dirty="0">
                <a:cs typeface="Arial"/>
              </a:rPr>
              <a:t>Secondary caregivers will also be entitled to up to 12 months of unpaid leave to spend time with their </a:t>
            </a:r>
            <a:r>
              <a:rPr lang="en-AU" dirty="0">
                <a:latin typeface="Arial"/>
                <a:cs typeface="Arial"/>
              </a:rPr>
              <a:t>new child. </a:t>
            </a:r>
          </a:p>
          <a:p>
            <a:endParaRPr lang="en-AU" b="1" dirty="0"/>
          </a:p>
          <a:p>
            <a:r>
              <a:rPr lang="en-AU" b="1" dirty="0"/>
              <a:t>Assisted reproductive leave</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40 hours of leave to assist in the process of assisted reproductive treatment (such as IVF or gamete intrafallopian transfer) without decreasing other leave entitlements.</a:t>
            </a:r>
          </a:p>
          <a:p>
            <a:pPr marL="342900" indent="-342900">
              <a:lnSpc>
                <a:spcPct val="115000"/>
              </a:lnSpc>
              <a:spcBef>
                <a:spcPts val="600"/>
              </a:spcBef>
              <a:buFont typeface="Arial" panose="020B0604020202020204" pitchFamily="34" charset="0"/>
              <a:buChar char="•"/>
            </a:pPr>
            <a:r>
              <a:rPr lang="en-AU" dirty="0">
                <a:cs typeface="Arial"/>
              </a:rPr>
              <a:t>An employee whose partner is undergoing assisted reproductive treatment is entitled to 20 </a:t>
            </a:r>
            <a:r>
              <a:rPr lang="en-AU" dirty="0">
                <a:latin typeface="Arial"/>
                <a:cs typeface="Arial"/>
              </a:rPr>
              <a:t>hours of paid leave per year (pro rata for part time employees).</a:t>
            </a:r>
            <a:endParaRPr lang="en-AU" dirty="0">
              <a:latin typeface="Arial" panose="020B0604020202020204" pitchFamily="34" charset="0"/>
              <a:cs typeface="Arial" panose="020B0604020202020204" pitchFamily="34" charset="0"/>
            </a:endParaRPr>
          </a:p>
          <a:p>
            <a:endParaRPr lang="en-AU" b="1" dirty="0"/>
          </a:p>
          <a:p>
            <a:r>
              <a:rPr lang="en-AU" b="1" dirty="0"/>
              <a:t>Culture and ceremony leave </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Employee is entitled to one day of paid leave per calendar year to participate in National Aboriginal and Islander Day Observance Committee (NAIDOC) week activities and events. </a:t>
            </a:r>
          </a:p>
          <a:p>
            <a:pPr marL="342900" indent="-342900">
              <a:lnSpc>
                <a:spcPct val="115000"/>
              </a:lnSpc>
              <a:spcBef>
                <a:spcPts val="600"/>
              </a:spcBef>
              <a:buFont typeface="Arial" panose="020B0604020202020204" pitchFamily="34" charset="0"/>
              <a:buChar char="•"/>
            </a:pPr>
            <a:r>
              <a:rPr lang="en-AU" dirty="0">
                <a:cs typeface="Arial"/>
              </a:rPr>
              <a:t>Ceremonial leave will be granted for ceremonial purposes. Up to three shifts in each year of employment will be with </a:t>
            </a:r>
            <a:r>
              <a:rPr lang="en-AU" sz="1400" dirty="0">
                <a:effectLst/>
                <a:latin typeface="Arial"/>
                <a:ea typeface="Times New Roman" panose="02020603050405020304" pitchFamily="18" charset="0"/>
                <a:cs typeface="Times New Roman"/>
              </a:rPr>
              <a:t>pay.</a:t>
            </a:r>
          </a:p>
          <a:p>
            <a:pPr>
              <a:lnSpc>
                <a:spcPct val="107000"/>
              </a:lnSpc>
              <a:spcBef>
                <a:spcPts val="600"/>
              </a:spcBef>
              <a:spcAft>
                <a:spcPts val="600"/>
              </a:spcAft>
            </a:pPr>
            <a:endParaRPr lang="en-AU" sz="1100" dirty="0">
              <a:effectLst/>
              <a:latin typeface="Arial" panose="020B0604020202020204" pitchFamily="34" charset="0"/>
              <a:ea typeface="Arial" panose="020B0604020202020204" pitchFamily="34" charset="0"/>
            </a:endParaRPr>
          </a:p>
          <a:p>
            <a:pPr>
              <a:lnSpc>
                <a:spcPct val="107000"/>
              </a:lnSpc>
              <a:spcBef>
                <a:spcPts val="600"/>
              </a:spcBef>
              <a:spcAft>
                <a:spcPts val="600"/>
              </a:spcAft>
            </a:pPr>
            <a:endParaRPr lang="en-AU" sz="1100" dirty="0">
              <a:solidFill>
                <a:schemeClr val="tx2"/>
              </a:solidFill>
              <a:effectLst/>
              <a:ea typeface="Arial" panose="020B0604020202020204" pitchFamily="34" charset="0"/>
            </a:endParaRPr>
          </a:p>
          <a:p>
            <a:endParaRPr lang="en-AU" b="1" dirty="0"/>
          </a:p>
        </p:txBody>
      </p:sp>
    </p:spTree>
    <p:extLst>
      <p:ext uri="{BB962C8B-B14F-4D97-AF65-F5344CB8AC3E}">
        <p14:creationId xmlns:p14="http://schemas.microsoft.com/office/powerpoint/2010/main" val="155784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8CA5-AF29-2679-EA0A-3FA56B1C800C}"/>
              </a:ext>
            </a:extLst>
          </p:cNvPr>
          <p:cNvSpPr>
            <a:spLocks noGrp="1"/>
          </p:cNvSpPr>
          <p:nvPr>
            <p:ph type="title"/>
          </p:nvPr>
        </p:nvSpPr>
        <p:spPr/>
        <p:txBody>
          <a:bodyPr/>
          <a:lstStyle/>
          <a:p>
            <a:r>
              <a:rPr lang="en-AU"/>
              <a:t>Experience at Work</a:t>
            </a:r>
          </a:p>
        </p:txBody>
      </p:sp>
      <p:sp>
        <p:nvSpPr>
          <p:cNvPr id="5" name="Slide Number Placeholder 4">
            <a:extLst>
              <a:ext uri="{FF2B5EF4-FFF2-40B4-BE49-F238E27FC236}">
                <a16:creationId xmlns:a16="http://schemas.microsoft.com/office/drawing/2014/main" id="{69920DA2-1AA1-A91F-91AD-EC30A8A3AFB8}"/>
              </a:ext>
            </a:extLst>
          </p:cNvPr>
          <p:cNvSpPr>
            <a:spLocks noGrp="1"/>
          </p:cNvSpPr>
          <p:nvPr>
            <p:ph type="sldNum" sz="quarter" idx="16"/>
          </p:nvPr>
        </p:nvSpPr>
        <p:spPr/>
        <p:txBody>
          <a:bodyPr/>
          <a:lstStyle/>
          <a:p>
            <a:fld id="{269FAD8C-4D40-423B-9DE8-E5CC1FEA2CE6}" type="slidenum">
              <a:rPr lang="en-AU" smtClean="0"/>
              <a:pPr/>
              <a:t>7</a:t>
            </a:fld>
            <a:endParaRPr lang="en-AU"/>
          </a:p>
        </p:txBody>
      </p:sp>
      <p:sp>
        <p:nvSpPr>
          <p:cNvPr id="6" name="Text Placeholder 5">
            <a:extLst>
              <a:ext uri="{FF2B5EF4-FFF2-40B4-BE49-F238E27FC236}">
                <a16:creationId xmlns:a16="http://schemas.microsoft.com/office/drawing/2014/main" id="{8DBC0EBA-FC55-EE09-B3BF-B059E7A14945}"/>
              </a:ext>
            </a:extLst>
          </p:cNvPr>
          <p:cNvSpPr>
            <a:spLocks noGrp="1"/>
          </p:cNvSpPr>
          <p:nvPr>
            <p:ph type="body" sz="quarter" idx="17"/>
          </p:nvPr>
        </p:nvSpPr>
        <p:spPr>
          <a:xfrm>
            <a:off x="3886133" y="211645"/>
            <a:ext cx="7461136" cy="6493955"/>
          </a:xfrm>
        </p:spPr>
        <p:txBody>
          <a:bodyPr vert="horz" lIns="36000" tIns="36000" rIns="36000" bIns="36000" rtlCol="0" anchor="t">
            <a:noAutofit/>
          </a:bodyPr>
          <a:lstStyle/>
          <a:p>
            <a:endParaRPr lang="en-AU" dirty="0"/>
          </a:p>
          <a:p>
            <a:r>
              <a:rPr lang="en-AU" b="1" dirty="0"/>
              <a:t>Conversion Hours</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Conversion hours will no longer be required when: </a:t>
            </a:r>
          </a:p>
          <a:p>
            <a:pPr marL="558800" lvl="3" indent="-342900">
              <a:lnSpc>
                <a:spcPct val="115000"/>
              </a:lnSpc>
              <a:spcBef>
                <a:spcPts val="600"/>
              </a:spcBef>
            </a:pPr>
            <a:r>
              <a:rPr lang="en-AU" dirty="0">
                <a:cs typeface="Arial"/>
              </a:rPr>
              <a:t>rostered hours have been adjusted to attend training, conduct mentor duties or when moving into another role. </a:t>
            </a:r>
          </a:p>
          <a:p>
            <a:pPr marL="558800" lvl="3" indent="-342900">
              <a:lnSpc>
                <a:spcPct val="115000"/>
              </a:lnSpc>
              <a:spcBef>
                <a:spcPts val="600"/>
              </a:spcBef>
            </a:pPr>
            <a:r>
              <a:rPr lang="en-AU" dirty="0">
                <a:cs typeface="Arial"/>
              </a:rPr>
              <a:t>roster/hours change occurs at the request of TZV </a:t>
            </a:r>
          </a:p>
          <a:p>
            <a:pPr marL="558800" lvl="3" indent="-342900">
              <a:lnSpc>
                <a:spcPct val="115000"/>
              </a:lnSpc>
              <a:spcBef>
                <a:spcPts val="600"/>
              </a:spcBef>
            </a:pPr>
            <a:r>
              <a:rPr lang="en-AU" dirty="0">
                <a:cs typeface="Arial"/>
              </a:rPr>
              <a:t>employees take authorised extended leave (parental or LWOP).</a:t>
            </a:r>
          </a:p>
          <a:p>
            <a:endParaRPr lang="en-AU" b="1" dirty="0"/>
          </a:p>
          <a:p>
            <a:r>
              <a:rPr lang="en-AU" b="1" dirty="0"/>
              <a:t>Access to Leave </a:t>
            </a:r>
            <a:endParaRPr lang="en-AU" b="1" dirty="0">
              <a:cs typeface="Arial"/>
            </a:endParaRPr>
          </a:p>
          <a:p>
            <a:pPr marL="342900" indent="-342900">
              <a:lnSpc>
                <a:spcPct val="114999"/>
              </a:lnSpc>
              <a:spcBef>
                <a:spcPts val="600"/>
              </a:spcBef>
              <a:buChar char="•"/>
            </a:pPr>
            <a:r>
              <a:rPr lang="en-AU" dirty="0">
                <a:cs typeface="Arial"/>
              </a:rPr>
              <a:t>There will be a review on systems to improve employee's ability to access leave. </a:t>
            </a:r>
          </a:p>
          <a:p>
            <a:pPr marL="342900" indent="-342900">
              <a:lnSpc>
                <a:spcPct val="115000"/>
              </a:lnSpc>
              <a:spcBef>
                <a:spcPts val="600"/>
              </a:spcBef>
              <a:buFont typeface="Arial" panose="020B0604020202020204" pitchFamily="34" charset="0"/>
              <a:buChar char="•"/>
            </a:pPr>
            <a:r>
              <a:rPr lang="en-AU" dirty="0">
                <a:cs typeface="Arial"/>
              </a:rPr>
              <a:t>The Leave Management Coordinator (LMC) role has been made permanent to assist employees with access to leave. </a:t>
            </a:r>
          </a:p>
          <a:p>
            <a:endParaRPr lang="en-AU" dirty="0">
              <a:cs typeface="Arial"/>
            </a:endParaRPr>
          </a:p>
          <a:p>
            <a:r>
              <a:rPr lang="en-AU" b="1" dirty="0"/>
              <a:t>Approvals for Long Service Leave and Annual Leave – Call Takers and Dispatchers </a:t>
            </a:r>
          </a:p>
          <a:p>
            <a:pPr marL="285750" indent="-285750" algn="just">
              <a:lnSpc>
                <a:spcPct val="107000"/>
              </a:lnSpc>
              <a:spcBef>
                <a:spcPts val="600"/>
              </a:spcBef>
              <a:spcAft>
                <a:spcPts val="600"/>
              </a:spcAft>
              <a:buFont typeface="Arial" panose="020B0604020202020204" pitchFamily="34" charset="0"/>
              <a:buChar char="•"/>
            </a:pPr>
            <a:r>
              <a:rPr lang="en-AU" dirty="0">
                <a:latin typeface="Arial"/>
                <a:ea typeface="Yu Mincho"/>
                <a:cs typeface="Arial"/>
              </a:rPr>
              <a:t>Annual Leave application requested 12-18 months in advance for 1 full rotation or greater (the minimum period of leave will be one week for employees working non standard rosters (E&amp;F))</a:t>
            </a:r>
          </a:p>
          <a:p>
            <a:pPr marL="285750" indent="-285750" algn="just">
              <a:lnSpc>
                <a:spcPct val="107000"/>
              </a:lnSpc>
              <a:spcBef>
                <a:spcPts val="600"/>
              </a:spcBef>
              <a:spcAft>
                <a:spcPts val="600"/>
              </a:spcAft>
              <a:buFont typeface="Arial" panose="020B0604020202020204" pitchFamily="34" charset="0"/>
              <a:buChar char="•"/>
            </a:pPr>
            <a:r>
              <a:rPr lang="en-AU" dirty="0">
                <a:latin typeface="Arial"/>
                <a:ea typeface="Yu Mincho"/>
                <a:cs typeface="Arial"/>
              </a:rPr>
              <a:t>Approval of this leave will be available for up to an additional two employees above the current group allowance for that team. </a:t>
            </a:r>
          </a:p>
          <a:p>
            <a:pPr algn="just">
              <a:lnSpc>
                <a:spcPct val="107000"/>
              </a:lnSpc>
              <a:spcBef>
                <a:spcPts val="600"/>
              </a:spcBef>
              <a:spcAft>
                <a:spcPts val="600"/>
              </a:spcAft>
            </a:pPr>
            <a:endParaRPr lang="en-AU" dirty="0">
              <a:latin typeface="Arial"/>
              <a:ea typeface="Yu Mincho"/>
              <a:cs typeface="Arial"/>
            </a:endParaRPr>
          </a:p>
          <a:p>
            <a:endParaRPr lang="en-AU" dirty="0"/>
          </a:p>
          <a:p>
            <a:endParaRPr lang="en-AU" dirty="0">
              <a:cs typeface="Arial"/>
            </a:endParaRPr>
          </a:p>
          <a:p>
            <a:endParaRPr lang="en-AU" dirty="0"/>
          </a:p>
        </p:txBody>
      </p:sp>
    </p:spTree>
    <p:extLst>
      <p:ext uri="{BB962C8B-B14F-4D97-AF65-F5344CB8AC3E}">
        <p14:creationId xmlns:p14="http://schemas.microsoft.com/office/powerpoint/2010/main" val="285003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580C-BFE8-80BB-C551-5EC70FBEA2DA}"/>
              </a:ext>
            </a:extLst>
          </p:cNvPr>
          <p:cNvSpPr>
            <a:spLocks noGrp="1"/>
          </p:cNvSpPr>
          <p:nvPr>
            <p:ph type="title"/>
          </p:nvPr>
        </p:nvSpPr>
        <p:spPr/>
        <p:txBody>
          <a:bodyPr/>
          <a:lstStyle/>
          <a:p>
            <a:r>
              <a:rPr lang="en-AU"/>
              <a:t>Training &amp; Recruitment</a:t>
            </a:r>
          </a:p>
        </p:txBody>
      </p:sp>
      <p:sp>
        <p:nvSpPr>
          <p:cNvPr id="5" name="Slide Number Placeholder 4">
            <a:extLst>
              <a:ext uri="{FF2B5EF4-FFF2-40B4-BE49-F238E27FC236}">
                <a16:creationId xmlns:a16="http://schemas.microsoft.com/office/drawing/2014/main" id="{848EE5C2-88F1-80AF-60C9-9C65AC272423}"/>
              </a:ext>
            </a:extLst>
          </p:cNvPr>
          <p:cNvSpPr>
            <a:spLocks noGrp="1"/>
          </p:cNvSpPr>
          <p:nvPr>
            <p:ph type="sldNum" sz="quarter" idx="16"/>
          </p:nvPr>
        </p:nvSpPr>
        <p:spPr/>
        <p:txBody>
          <a:bodyPr/>
          <a:lstStyle/>
          <a:p>
            <a:fld id="{269FAD8C-4D40-423B-9DE8-E5CC1FEA2CE6}" type="slidenum">
              <a:rPr lang="en-AU" smtClean="0"/>
              <a:pPr/>
              <a:t>8</a:t>
            </a:fld>
            <a:endParaRPr lang="en-AU"/>
          </a:p>
        </p:txBody>
      </p:sp>
      <p:sp>
        <p:nvSpPr>
          <p:cNvPr id="6" name="Text Placeholder 5">
            <a:extLst>
              <a:ext uri="{FF2B5EF4-FFF2-40B4-BE49-F238E27FC236}">
                <a16:creationId xmlns:a16="http://schemas.microsoft.com/office/drawing/2014/main" id="{22C13E2E-35F3-6B18-F883-E03CF66744AF}"/>
              </a:ext>
            </a:extLst>
          </p:cNvPr>
          <p:cNvSpPr>
            <a:spLocks noGrp="1"/>
          </p:cNvSpPr>
          <p:nvPr>
            <p:ph type="body" sz="quarter" idx="17"/>
          </p:nvPr>
        </p:nvSpPr>
        <p:spPr>
          <a:xfrm>
            <a:off x="3884023" y="182879"/>
            <a:ext cx="8203474" cy="6282121"/>
          </a:xfrm>
        </p:spPr>
        <p:txBody>
          <a:bodyPr vert="horz" lIns="36000" tIns="36000" rIns="36000" bIns="36000" rtlCol="0" anchor="t">
            <a:noAutofit/>
          </a:bodyPr>
          <a:lstStyle/>
          <a:p>
            <a:r>
              <a:rPr lang="en-AU" b="1" dirty="0"/>
              <a:t>Mentoring Access and Capability </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All Mentors must have 12 months experience and FQA in the relevant skill area they are mentoring in.   Mentors are expected to complete training and become qualified as a mentor within six months of commencing as a mentor.</a:t>
            </a:r>
            <a:endParaRPr lang="en-AU" dirty="0">
              <a:cs typeface="Arial" panose="020B0604020202020204" pitchFamily="34" charset="0"/>
            </a:endParaRPr>
          </a:p>
          <a:p>
            <a:pPr marL="342900" indent="-342900">
              <a:lnSpc>
                <a:spcPct val="115000"/>
              </a:lnSpc>
              <a:spcBef>
                <a:spcPts val="600"/>
              </a:spcBef>
              <a:buFont typeface="Arial" panose="020B0604020202020204" pitchFamily="34" charset="0"/>
              <a:buChar char="•"/>
            </a:pPr>
            <a:r>
              <a:rPr lang="en-AU" dirty="0">
                <a:cs typeface="Arial"/>
              </a:rPr>
              <a:t>The mentor qualification required will be determined through consultation between the parties within six months of the commencement of the Agreement. The qualification required will be meaningful but not onerous and be tailored to the specific requirements of TZV.</a:t>
            </a:r>
          </a:p>
          <a:p>
            <a:endParaRPr lang="en-AU" b="1" dirty="0"/>
          </a:p>
          <a:p>
            <a:r>
              <a:rPr lang="en-AU" b="1" dirty="0"/>
              <a:t>Training</a:t>
            </a:r>
          </a:p>
          <a:p>
            <a:pPr marL="342900" indent="-342900">
              <a:lnSpc>
                <a:spcPct val="115000"/>
              </a:lnSpc>
              <a:spcBef>
                <a:spcPts val="600"/>
              </a:spcBef>
              <a:buFont typeface="Arial" panose="020B0604020202020204" pitchFamily="34" charset="0"/>
              <a:buChar char="•"/>
            </a:pPr>
            <a:r>
              <a:rPr lang="en-AU" dirty="0">
                <a:cs typeface="Arial"/>
              </a:rPr>
              <a:t>A new Workplace Training model will be developed through consultation within six months of the commencement of the Agreement. </a:t>
            </a:r>
          </a:p>
          <a:p>
            <a:pPr marL="342900" indent="-342900">
              <a:lnSpc>
                <a:spcPct val="115000"/>
              </a:lnSpc>
              <a:spcBef>
                <a:spcPts val="600"/>
              </a:spcBef>
              <a:buFont typeface="Arial" panose="020B0604020202020204" pitchFamily="34" charset="0"/>
              <a:buChar char="•"/>
            </a:pPr>
            <a:r>
              <a:rPr lang="en-AU" dirty="0">
                <a:cs typeface="Arial"/>
              </a:rPr>
              <a:t>The model will be made up primarily of on shift training delivery and will include the definition of the role, duties/roles, duration of off shift periods, time allocation to perform duties outside of course delivery, professional development time, supervision, and transition arrangements.</a:t>
            </a:r>
          </a:p>
          <a:p>
            <a:endParaRPr lang="en-AU" b="1" dirty="0"/>
          </a:p>
          <a:p>
            <a:r>
              <a:rPr lang="en-AU" b="1" dirty="0"/>
              <a:t>Increase Standards for New Recruits </a:t>
            </a:r>
            <a:endParaRPr lang="en-AU" b="1" dirty="0">
              <a:cs typeface="Arial"/>
            </a:endParaRPr>
          </a:p>
          <a:p>
            <a:pPr marL="342900" indent="-342900">
              <a:lnSpc>
                <a:spcPct val="115000"/>
              </a:lnSpc>
              <a:spcBef>
                <a:spcPts val="600"/>
              </a:spcBef>
              <a:buFont typeface="Arial" panose="020B0604020202020204" pitchFamily="34" charset="0"/>
              <a:buChar char="•"/>
            </a:pPr>
            <a:r>
              <a:rPr lang="en-AU" dirty="0">
                <a:cs typeface="Arial"/>
              </a:rPr>
              <a:t>Committed to increase the scenario training.</a:t>
            </a:r>
          </a:p>
          <a:p>
            <a:pPr marL="342900" indent="-342900">
              <a:lnSpc>
                <a:spcPct val="115000"/>
              </a:lnSpc>
              <a:spcBef>
                <a:spcPts val="600"/>
              </a:spcBef>
              <a:buFont typeface="Arial" panose="020B0604020202020204" pitchFamily="34" charset="0"/>
              <a:buChar char="•"/>
            </a:pPr>
            <a:r>
              <a:rPr lang="en-AU" dirty="0">
                <a:cs typeface="Arial"/>
              </a:rPr>
              <a:t>Support for the extension of training time for new recruits by one classroom week with the capacity for advanced learners to be assessed as not requiring the additional week. </a:t>
            </a:r>
          </a:p>
          <a:p>
            <a:pPr marL="342900" indent="-342900">
              <a:lnSpc>
                <a:spcPct val="115000"/>
              </a:lnSpc>
              <a:spcBef>
                <a:spcPts val="600"/>
              </a:spcBef>
              <a:buFont typeface="Arial" panose="020B0604020202020204" pitchFamily="34" charset="0"/>
              <a:buChar char="•"/>
            </a:pPr>
            <a:r>
              <a:rPr lang="en-AU" dirty="0">
                <a:cs typeface="Arial"/>
              </a:rPr>
              <a:t>There will be at least two trainers for each course. </a:t>
            </a:r>
          </a:p>
          <a:p>
            <a:pPr marL="342900" indent="-342900">
              <a:lnSpc>
                <a:spcPct val="115000"/>
              </a:lnSpc>
              <a:spcBef>
                <a:spcPts val="600"/>
              </a:spcBef>
              <a:buFont typeface="Arial" panose="020B0604020202020204" pitchFamily="34" charset="0"/>
              <a:buChar char="•"/>
            </a:pPr>
            <a:r>
              <a:rPr lang="en-AU" dirty="0">
                <a:cs typeface="Arial"/>
              </a:rPr>
              <a:t>Class sizes limited to ten or less. Where class size exceeds 10 a third trainer will be scheduled</a:t>
            </a:r>
          </a:p>
          <a:p>
            <a:endParaRPr lang="en-AU" dirty="0">
              <a:cs typeface="Arial" panose="020B0604020202020204" pitchFamily="34" charset="0"/>
            </a:endParaRPr>
          </a:p>
        </p:txBody>
      </p:sp>
    </p:spTree>
    <p:extLst>
      <p:ext uri="{BB962C8B-B14F-4D97-AF65-F5344CB8AC3E}">
        <p14:creationId xmlns:p14="http://schemas.microsoft.com/office/powerpoint/2010/main" val="236661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EE5C2-88F1-80AF-60C9-9C65AC272423}"/>
              </a:ext>
            </a:extLst>
          </p:cNvPr>
          <p:cNvSpPr>
            <a:spLocks noGrp="1"/>
          </p:cNvSpPr>
          <p:nvPr>
            <p:ph type="sldNum" sz="quarter" idx="16"/>
          </p:nvPr>
        </p:nvSpPr>
        <p:spPr/>
        <p:txBody>
          <a:bodyPr/>
          <a:lstStyle/>
          <a:p>
            <a:fld id="{269FAD8C-4D40-423B-9DE8-E5CC1FEA2CE6}" type="slidenum">
              <a:rPr lang="en-AU" smtClean="0"/>
              <a:pPr/>
              <a:t>9</a:t>
            </a:fld>
            <a:endParaRPr lang="en-AU"/>
          </a:p>
        </p:txBody>
      </p:sp>
      <p:sp>
        <p:nvSpPr>
          <p:cNvPr id="6" name="Text Placeholder 5">
            <a:extLst>
              <a:ext uri="{FF2B5EF4-FFF2-40B4-BE49-F238E27FC236}">
                <a16:creationId xmlns:a16="http://schemas.microsoft.com/office/drawing/2014/main" id="{22C13E2E-35F3-6B18-F883-E03CF66744AF}"/>
              </a:ext>
            </a:extLst>
          </p:cNvPr>
          <p:cNvSpPr>
            <a:spLocks noGrp="1"/>
          </p:cNvSpPr>
          <p:nvPr>
            <p:ph type="body" sz="quarter" idx="17"/>
          </p:nvPr>
        </p:nvSpPr>
        <p:spPr>
          <a:xfrm>
            <a:off x="3884023" y="182879"/>
            <a:ext cx="8203474" cy="6282121"/>
          </a:xfrm>
        </p:spPr>
        <p:txBody>
          <a:bodyPr vert="horz" lIns="36000" tIns="36000" rIns="36000" bIns="36000" rtlCol="0" anchor="t">
            <a:noAutofit/>
          </a:bodyPr>
          <a:lstStyle/>
          <a:p>
            <a:endParaRPr lang="en-AU" b="1" dirty="0">
              <a:cs typeface="Arial"/>
            </a:endParaRPr>
          </a:p>
          <a:p>
            <a:endParaRPr lang="en-AU" dirty="0">
              <a:cs typeface="Arial" panose="020B0604020202020204" pitchFamily="34" charset="0"/>
            </a:endParaRPr>
          </a:p>
        </p:txBody>
      </p:sp>
      <p:sp>
        <p:nvSpPr>
          <p:cNvPr id="8" name="Text Placeholder 7">
            <a:extLst>
              <a:ext uri="{FF2B5EF4-FFF2-40B4-BE49-F238E27FC236}">
                <a16:creationId xmlns:a16="http://schemas.microsoft.com/office/drawing/2014/main" id="{3513C7AD-9B6C-B3E3-19BC-81483693FA68}"/>
              </a:ext>
            </a:extLst>
          </p:cNvPr>
          <p:cNvSpPr txBox="1">
            <a:spLocks/>
          </p:cNvSpPr>
          <p:nvPr/>
        </p:nvSpPr>
        <p:spPr>
          <a:xfrm>
            <a:off x="4022178" y="469519"/>
            <a:ext cx="7916092" cy="5703319"/>
          </a:xfrm>
          <a:prstGeom prst="rect">
            <a:avLst/>
          </a:prstGeom>
        </p:spPr>
        <p:txBody>
          <a:bodyPr vert="horz" lIns="36000" tIns="36000" rIns="36000" bIns="3600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1000"/>
              </a:spcAft>
              <a:buFont typeface="Arial" panose="020B0604020202020204" pitchFamily="34" charset="0"/>
              <a:buNone/>
              <a:defRPr sz="1600" b="1" kern="1200">
                <a:solidFill>
                  <a:schemeClr val="accent1"/>
                </a:solidFill>
                <a:latin typeface="+mn-lt"/>
                <a:ea typeface="+mn-ea"/>
                <a:cs typeface="+mn-cs"/>
              </a:defRPr>
            </a:lvl2pPr>
            <a:lvl3pPr marL="180000" indent="-180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3pPr>
            <a:lvl4pPr marL="396000" indent="-216000" algn="l" defTabSz="914400" rtl="0" eaLnBrk="1" latinLnBrk="0" hangingPunct="1">
              <a:lnSpc>
                <a:spcPct val="100000"/>
              </a:lnSpc>
              <a:spcBef>
                <a:spcPts val="300"/>
              </a:spcBef>
              <a:buFont typeface="Arial" panose="020B0604020202020204" pitchFamily="34" charset="0"/>
              <a:buChar char="&gt;"/>
              <a:defRPr sz="1400" kern="1200" spc="-10" baseline="0">
                <a:solidFill>
                  <a:schemeClr val="tx1"/>
                </a:solidFill>
                <a:latin typeface="+mn-lt"/>
                <a:ea typeface="+mn-ea"/>
                <a:cs typeface="+mn-cs"/>
              </a:defRPr>
            </a:lvl4pPr>
            <a:lvl5pPr marL="648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5pPr>
            <a:lvl6pPr marL="864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6pPr>
            <a:lvl7pPr marL="1080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7pPr>
            <a:lvl8pPr marL="1296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8pPr>
            <a:lvl9pPr marL="1512000" indent="-216000" algn="l" defTabSz="914400" rtl="0" eaLnBrk="1" latinLnBrk="0" hangingPunct="1">
              <a:lnSpc>
                <a:spcPct val="100000"/>
              </a:lnSpc>
              <a:spcBef>
                <a:spcPts val="300"/>
              </a:spcBef>
              <a:buFont typeface="Arial" panose="020B0604020202020204" pitchFamily="34" charset="0"/>
              <a:buChar char="•"/>
              <a:defRPr sz="1400" kern="1200" spc="-10" baseline="0">
                <a:solidFill>
                  <a:schemeClr val="tx1"/>
                </a:solidFill>
                <a:latin typeface="+mn-lt"/>
                <a:ea typeface="+mn-ea"/>
                <a:cs typeface="+mn-cs"/>
              </a:defRPr>
            </a:lvl9pPr>
          </a:lstStyle>
          <a:p>
            <a:r>
              <a:rPr lang="en-AU" b="1" dirty="0"/>
              <a:t>Staffing levels</a:t>
            </a:r>
          </a:p>
          <a:p>
            <a:pPr lvl="1">
              <a:lnSpc>
                <a:spcPct val="115000"/>
              </a:lnSpc>
              <a:spcBef>
                <a:spcPts val="600"/>
              </a:spcBef>
              <a:spcAft>
                <a:spcPts val="0"/>
              </a:spcAft>
            </a:pPr>
            <a:r>
              <a:rPr lang="en-AU" sz="1400" b="0" dirty="0">
                <a:solidFill>
                  <a:schemeClr val="tx1"/>
                </a:solidFill>
                <a:cs typeface="Arial"/>
              </a:rPr>
              <a:t>Developed in consultation with the unions and delegates, the comprehensive Scheduling, Deployment and Staffing Levels Policy sets out the approach to operational staffing levels, staffing scheduling and staffing deployment, including:</a:t>
            </a:r>
          </a:p>
          <a:p>
            <a:pPr marL="342900" lvl="1" indent="-342900">
              <a:lnSpc>
                <a:spcPct val="115000"/>
              </a:lnSpc>
              <a:spcBef>
                <a:spcPts val="600"/>
              </a:spcBef>
              <a:spcAft>
                <a:spcPts val="0"/>
              </a:spcAft>
              <a:buFont typeface="Arial" panose="020B0604020202020204" pitchFamily="34" charset="0"/>
              <a:buChar char="•"/>
            </a:pPr>
            <a:r>
              <a:rPr lang="en-AU" sz="1400" b="0" dirty="0">
                <a:solidFill>
                  <a:schemeClr val="tx1"/>
                </a:solidFill>
                <a:cs typeface="Arial"/>
              </a:rPr>
              <a:t>Minimum staffing levels.</a:t>
            </a:r>
          </a:p>
          <a:p>
            <a:pPr marL="342900" lvl="1" indent="-342900">
              <a:lnSpc>
                <a:spcPct val="115000"/>
              </a:lnSpc>
              <a:spcBef>
                <a:spcPts val="600"/>
              </a:spcBef>
              <a:spcAft>
                <a:spcPts val="0"/>
              </a:spcAft>
              <a:buFont typeface="Arial" panose="020B0604020202020204" pitchFamily="34" charset="0"/>
              <a:buChar char="•"/>
            </a:pPr>
            <a:r>
              <a:rPr lang="en-AU" sz="1400" b="0" dirty="0">
                <a:solidFill>
                  <a:schemeClr val="tx1"/>
                </a:solidFill>
                <a:cs typeface="Arial"/>
              </a:rPr>
              <a:t>Utilisation of the standard roster as the foundation for operational staffing ensuring reasonable steps are taken to resource operations.</a:t>
            </a:r>
          </a:p>
          <a:p>
            <a:pPr marL="342900" lvl="1" indent="-342900">
              <a:lnSpc>
                <a:spcPct val="115000"/>
              </a:lnSpc>
              <a:spcBef>
                <a:spcPts val="600"/>
              </a:spcBef>
              <a:spcAft>
                <a:spcPts val="0"/>
              </a:spcAft>
              <a:buFont typeface="Arial" panose="020B0604020202020204" pitchFamily="34" charset="0"/>
              <a:buChar char="•"/>
            </a:pPr>
            <a:r>
              <a:rPr lang="en-AU" sz="1400" b="0" dirty="0">
                <a:solidFill>
                  <a:schemeClr val="tx1"/>
                </a:solidFill>
                <a:cs typeface="Arial"/>
              </a:rPr>
              <a:t>Arrangements for the management of the Fire Season and Fire Danger Ratings.</a:t>
            </a:r>
          </a:p>
          <a:p>
            <a:pPr marL="342900" lvl="1" indent="-342900">
              <a:lnSpc>
                <a:spcPct val="115000"/>
              </a:lnSpc>
              <a:spcBef>
                <a:spcPts val="600"/>
              </a:spcBef>
              <a:spcAft>
                <a:spcPts val="0"/>
              </a:spcAft>
              <a:buFont typeface="Arial" panose="020B0604020202020204" pitchFamily="34" charset="0"/>
              <a:buChar char="•"/>
            </a:pPr>
            <a:r>
              <a:rPr lang="en-AU" sz="1400" b="0" dirty="0">
                <a:solidFill>
                  <a:schemeClr val="tx1"/>
                </a:solidFill>
                <a:cs typeface="Arial"/>
              </a:rPr>
              <a:t>A commitment to cease multi-selecting (radio channels) over the life of the Agreement.</a:t>
            </a:r>
          </a:p>
          <a:p>
            <a:pPr marL="342900" lvl="1" indent="-342900">
              <a:lnSpc>
                <a:spcPct val="115000"/>
              </a:lnSpc>
              <a:spcBef>
                <a:spcPts val="600"/>
              </a:spcBef>
              <a:spcAft>
                <a:spcPts val="0"/>
              </a:spcAft>
              <a:buFont typeface="Arial" panose="020B0604020202020204" pitchFamily="34" charset="0"/>
              <a:buChar char="•"/>
            </a:pPr>
            <a:r>
              <a:rPr lang="en-AU" sz="1400" b="0" dirty="0">
                <a:solidFill>
                  <a:schemeClr val="tx1"/>
                </a:solidFill>
                <a:cs typeface="Arial"/>
              </a:rPr>
              <a:t>Data and reporting to the Union Consultative Committee (UCC) meetings.</a:t>
            </a:r>
          </a:p>
          <a:p>
            <a:pPr marL="342900" lvl="1" indent="-342900">
              <a:lnSpc>
                <a:spcPct val="115000"/>
              </a:lnSpc>
              <a:spcBef>
                <a:spcPts val="600"/>
              </a:spcBef>
              <a:spcAft>
                <a:spcPts val="0"/>
              </a:spcAft>
              <a:buFont typeface="Arial" panose="020B0604020202020204" pitchFamily="34" charset="0"/>
              <a:buChar char="•"/>
            </a:pPr>
            <a:endParaRPr lang="en-AU" sz="1400" b="0" dirty="0">
              <a:solidFill>
                <a:schemeClr val="tx1"/>
              </a:solidFill>
              <a:cs typeface="Arial"/>
            </a:endParaRPr>
          </a:p>
          <a:p>
            <a:r>
              <a:rPr lang="en-AU" b="1" dirty="0"/>
              <a:t>Standard Rosters </a:t>
            </a:r>
          </a:p>
          <a:p>
            <a:pPr lvl="1">
              <a:lnSpc>
                <a:spcPct val="115000"/>
              </a:lnSpc>
              <a:spcBef>
                <a:spcPts val="600"/>
              </a:spcBef>
              <a:spcAft>
                <a:spcPts val="0"/>
              </a:spcAft>
            </a:pPr>
            <a:r>
              <a:rPr lang="en-AU" sz="1400" b="0" dirty="0">
                <a:solidFill>
                  <a:schemeClr val="tx1"/>
                </a:solidFill>
                <a:cs typeface="Arial"/>
              </a:rPr>
              <a:t>Standard rosters will continue to be TZV’s primary workforce roster as they provide efficient and effective workforce deployment to meet the majority of community demand. </a:t>
            </a:r>
          </a:p>
          <a:p>
            <a:pPr marL="342900" lvl="1" indent="-342900">
              <a:lnSpc>
                <a:spcPct val="115000"/>
              </a:lnSpc>
              <a:spcBef>
                <a:spcPts val="600"/>
              </a:spcBef>
              <a:spcAft>
                <a:spcPts val="0"/>
              </a:spcAft>
              <a:buFont typeface="Arial" panose="020B0604020202020204" pitchFamily="34" charset="0"/>
              <a:buChar char="•"/>
            </a:pPr>
            <a:r>
              <a:rPr lang="en-AU" sz="1400" b="0" dirty="0">
                <a:solidFill>
                  <a:schemeClr val="tx1"/>
                </a:solidFill>
                <a:cs typeface="Arial"/>
              </a:rPr>
              <a:t>a minimum of 65% of Call Taker FTE per service on standard rosters and progressively increase the minimum number of Call Taker FTE on Standard Rosters to 75% of its total Call Taker FTE v. Current per service Call Taker FTE ratio’s will not be reduced. </a:t>
            </a:r>
          </a:p>
          <a:p>
            <a:pPr marL="342900" lvl="1" indent="-342900">
              <a:lnSpc>
                <a:spcPct val="115000"/>
              </a:lnSpc>
              <a:spcBef>
                <a:spcPts val="600"/>
              </a:spcBef>
              <a:spcAft>
                <a:spcPts val="0"/>
              </a:spcAft>
              <a:buFont typeface="Arial" panose="020B0604020202020204" pitchFamily="34" charset="0"/>
              <a:buChar char="•"/>
            </a:pPr>
            <a:r>
              <a:rPr lang="en-AU" sz="1400" b="0" dirty="0">
                <a:solidFill>
                  <a:schemeClr val="tx1"/>
                </a:solidFill>
                <a:cs typeface="Arial"/>
              </a:rPr>
              <a:t>Non-standard roster change arrangements for employees on Roster F will be consistent with the roster change arrangements in the Scheduling, Deployment and Staffing Levels Policy. This includes the ability to utilise the disputes settlement procedure to resolve concerns about roster changes. </a:t>
            </a:r>
          </a:p>
          <a:p>
            <a:endParaRPr lang="en-AU" dirty="0"/>
          </a:p>
        </p:txBody>
      </p:sp>
      <p:sp>
        <p:nvSpPr>
          <p:cNvPr id="10" name="Title 1">
            <a:extLst>
              <a:ext uri="{FF2B5EF4-FFF2-40B4-BE49-F238E27FC236}">
                <a16:creationId xmlns:a16="http://schemas.microsoft.com/office/drawing/2014/main" id="{D1DB359B-66EE-144B-BFB1-C50783CB7A4E}"/>
              </a:ext>
            </a:extLst>
          </p:cNvPr>
          <p:cNvSpPr txBox="1">
            <a:spLocks/>
          </p:cNvSpPr>
          <p:nvPr/>
        </p:nvSpPr>
        <p:spPr>
          <a:xfrm>
            <a:off x="576000" y="2361225"/>
            <a:ext cx="2880000" cy="2880000"/>
          </a:xfrm>
          <a:prstGeom prst="rect">
            <a:avLst/>
          </a:prstGeom>
        </p:spPr>
        <p:txBody>
          <a:bodyPr vert="horz" lIns="36000" tIns="36000" rIns="36000" bIns="36000" rtlCol="0" anchor="t">
            <a:noAutofit/>
          </a:bodyPr>
          <a:lstStyle>
            <a:lvl1pPr algn="l" defTabSz="914400" rtl="0" eaLnBrk="1" latinLnBrk="0" hangingPunct="1">
              <a:lnSpc>
                <a:spcPct val="88000"/>
              </a:lnSpc>
              <a:spcBef>
                <a:spcPct val="0"/>
              </a:spcBef>
              <a:buNone/>
              <a:defRPr sz="3500" b="1" kern="1200" spc="-60" baseline="0">
                <a:solidFill>
                  <a:schemeClr val="bg1"/>
                </a:solidFill>
                <a:latin typeface="+mj-lt"/>
                <a:ea typeface="+mj-ea"/>
                <a:cs typeface="+mj-cs"/>
              </a:defRPr>
            </a:lvl1pPr>
          </a:lstStyle>
          <a:p>
            <a:pPr>
              <a:buFontTx/>
            </a:pPr>
            <a:r>
              <a:rPr lang="en-AU" dirty="0"/>
              <a:t>Deployment &amp; Rosters</a:t>
            </a:r>
          </a:p>
        </p:txBody>
      </p:sp>
    </p:spTree>
    <p:extLst>
      <p:ext uri="{BB962C8B-B14F-4D97-AF65-F5344CB8AC3E}">
        <p14:creationId xmlns:p14="http://schemas.microsoft.com/office/powerpoint/2010/main" val="2076165038"/>
      </p:ext>
    </p:extLst>
  </p:cSld>
  <p:clrMapOvr>
    <a:masterClrMapping/>
  </p:clrMapOvr>
</p:sld>
</file>

<file path=ppt/theme/theme1.xml><?xml version="1.0" encoding="utf-8"?>
<a:theme xmlns:a="http://schemas.openxmlformats.org/drawingml/2006/main" name="Triple Zero">
  <a:themeElements>
    <a:clrScheme name="Triple Zero">
      <a:dk1>
        <a:sysClr val="windowText" lastClr="000000"/>
      </a:dk1>
      <a:lt1>
        <a:sysClr val="window" lastClr="FFFFFF"/>
      </a:lt1>
      <a:dk2>
        <a:srgbClr val="0C004B"/>
      </a:dk2>
      <a:lt2>
        <a:srgbClr val="E7E6E6"/>
      </a:lt2>
      <a:accent1>
        <a:srgbClr val="0D2481"/>
      </a:accent1>
      <a:accent2>
        <a:srgbClr val="00D9FF"/>
      </a:accent2>
      <a:accent3>
        <a:srgbClr val="002C5D"/>
      </a:accent3>
      <a:accent4>
        <a:srgbClr val="F5C05C"/>
      </a:accent4>
      <a:accent5>
        <a:srgbClr val="08CCB0"/>
      </a:accent5>
      <a:accent6>
        <a:srgbClr val="E6537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ple Zero PPT Template ASK FOR COLOUR THEME.potx" id="{DFF1B609-BFC0-43AB-BA6B-B42917313C9A}" vid="{DA2A58CD-7BD5-4BCA-9927-76D3FA0397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EEDBEA001264495CFB18B9FC857C9" ma:contentTypeVersion="12" ma:contentTypeDescription="Create a new document." ma:contentTypeScope="" ma:versionID="2155a270f1f9b06789ea17a3ccb83b61">
  <xsd:schema xmlns:xsd="http://www.w3.org/2001/XMLSchema" xmlns:xs="http://www.w3.org/2001/XMLSchema" xmlns:p="http://schemas.microsoft.com/office/2006/metadata/properties" xmlns:ns2="c6afe07b-550b-4418-830d-3012036c7783" xmlns:ns3="09be64ce-30f8-4071-82fd-4c3ee6e30abd" targetNamespace="http://schemas.microsoft.com/office/2006/metadata/properties" ma:root="true" ma:fieldsID="6a4abac1f422f696628dc1f4cc39252e" ns2:_="" ns3:_="">
    <xsd:import namespace="c6afe07b-550b-4418-830d-3012036c7783"/>
    <xsd:import namespace="09be64ce-30f8-4071-82fd-4c3ee6e30a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fe07b-550b-4418-830d-3012036c77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c9380b-5ea1-490f-9f22-48eb1a80206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e64ce-30f8-4071-82fd-4c3ee6e30a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4d4abb1-0ebc-40ac-827a-c69554fa6369}" ma:internalName="TaxCatchAll" ma:showField="CatchAllData" ma:web="09be64ce-30f8-4071-82fd-4c3ee6e30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be64ce-30f8-4071-82fd-4c3ee6e30abd">
      <UserInfo>
        <DisplayName>Julia Alftan</DisplayName>
        <AccountId>68</AccountId>
        <AccountType/>
      </UserInfo>
      <UserInfo>
        <DisplayName>Kylie Clayton</DisplayName>
        <AccountId>142</AccountId>
        <AccountType/>
      </UserInfo>
      <UserInfo>
        <DisplayName>Melissa Leggett</DisplayName>
        <AccountId>139</AccountId>
        <AccountType/>
      </UserInfo>
      <UserInfo>
        <DisplayName>Steph Darmanin</DisplayName>
        <AccountId>136</AccountId>
        <AccountType/>
      </UserInfo>
      <UserInfo>
        <DisplayName>Mick Lewis</DisplayName>
        <AccountId>159</AccountId>
        <AccountType/>
      </UserInfo>
      <UserInfo>
        <DisplayName>Andy McDowell</DisplayName>
        <AccountId>57</AccountId>
        <AccountType/>
      </UserInfo>
    </SharedWithUsers>
    <TaxCatchAll xmlns="09be64ce-30f8-4071-82fd-4c3ee6e30abd" xsi:nil="true"/>
    <lcf76f155ced4ddcb4097134ff3c332f xmlns="c6afe07b-550b-4418-830d-3012036c77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16C419-5EC3-4FE4-8C90-F955816943F8}">
  <ds:schemaRefs>
    <ds:schemaRef ds:uri="09be64ce-30f8-4071-82fd-4c3ee6e30abd"/>
    <ds:schemaRef ds:uri="c6afe07b-550b-4418-830d-3012036c77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854928E8-8B1E-4EAF-BA8B-A9EDCCBCB05C}">
  <ds:schemaRefs>
    <ds:schemaRef ds:uri="http://schemas.microsoft.com/sharepoint/v3/contenttype/forms"/>
  </ds:schemaRefs>
</ds:datastoreItem>
</file>

<file path=customXml/itemProps3.xml><?xml version="1.0" encoding="utf-8"?>
<ds:datastoreItem xmlns:ds="http://schemas.openxmlformats.org/officeDocument/2006/customXml" ds:itemID="{C20C829A-9F30-4F07-91A8-582147620BA1}">
  <ds:schemaRefs>
    <ds:schemaRef ds:uri="09be64ce-30f8-4071-82fd-4c3ee6e30abd"/>
    <ds:schemaRef ds:uri="c6afe07b-550b-4418-830d-3012036c77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6521b8f-9757-43d8-8785-28d44b71dd7a}" enabled="1" method="Privileged" siteId="{a202ee81-ee08-431b-9f6c-28bcf010db50}" removed="0"/>
</clbl:labelList>
</file>

<file path=docProps/app.xml><?xml version="1.0" encoding="utf-8"?>
<Properties xmlns="http://schemas.openxmlformats.org/officeDocument/2006/extended-properties" xmlns:vt="http://schemas.openxmlformats.org/officeDocument/2006/docPropsVTypes">
  <Template>Triple Zero PPT Template</Template>
  <TotalTime>5</TotalTime>
  <Words>1963</Words>
  <Application>Microsoft Office PowerPoint</Application>
  <PresentationFormat>Widescreen</PresentationFormat>
  <Paragraphs>176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Triple Zero</vt:lpstr>
      <vt:lpstr>Operations Enterprise Agreement Roadshow</vt:lpstr>
      <vt:lpstr>  Wages and Allowances</vt:lpstr>
      <vt:lpstr> Key Dates &amp; Timelines  </vt:lpstr>
      <vt:lpstr>  Roles and Classification</vt:lpstr>
      <vt:lpstr> Flexibility, Equality, Diversity &amp; Inclusion</vt:lpstr>
      <vt:lpstr> Flexibility, Equality, Diversity &amp; Inclusion</vt:lpstr>
      <vt:lpstr>Experience at Work</vt:lpstr>
      <vt:lpstr>Training &amp; Recruitment</vt:lpstr>
      <vt:lpstr>PowerPoint Presentation</vt:lpstr>
      <vt:lpstr>Deployment &amp; Rosters</vt:lpstr>
      <vt:lpstr> Support &amp; Wellbeing </vt:lpstr>
      <vt:lpstr>Thank you.</vt:lpstr>
    </vt:vector>
  </TitlesOfParts>
  <Company>ESTA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page 1/4</dc:title>
  <dc:creator>Fiona Spence</dc:creator>
  <cp:lastModifiedBy>Janelle Francis</cp:lastModifiedBy>
  <cp:revision>147</cp:revision>
  <dcterms:created xsi:type="dcterms:W3CDTF">2024-02-14T04:58:11Z</dcterms:created>
  <dcterms:modified xsi:type="dcterms:W3CDTF">2024-09-18T05:01:35Z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0x010100BD2EEDBEA001264495CFB18B9FC857C9</vt:lpwstr>
  </property>
  <property fmtid="{D5CDD505-2E9C-101B-9397-08002B2CF9AE}" pid="3" name="MediaServiceImageTags">
    <vt:lpwstr/>
  </property>
  <property fmtid="{D5CDD505-2E9C-101B-9397-08002B2CF9AE}" pid="4" name="ClassificationContentMarkingFooterLocations">
    <vt:lpwstr>Triple Zero:11</vt:lpwstr>
  </property>
  <property fmtid="{D5CDD505-2E9C-101B-9397-08002B2CF9AE}" pid="5" name="ClassificationContentMarkingFooterText">
    <vt:lpwstr>OFFICIAL</vt:lpwstr>
  </property>
  <property fmtid="{D5CDD505-2E9C-101B-9397-08002B2CF9AE}" pid="6" name="ClassificationContentMarkingHeaderLocations">
    <vt:lpwstr>Triple Zero:10</vt:lpwstr>
  </property>
  <property fmtid="{D5CDD505-2E9C-101B-9397-08002B2CF9AE}" pid="7" name="ClassificationContentMarkingHeaderText">
    <vt:lpwstr>OFFICIAL</vt:lpwstr>
  </property>
</Properties>
</file>